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77" r:id="rId6"/>
    <p:sldId id="278" r:id="rId7"/>
    <p:sldId id="281" r:id="rId8"/>
    <p:sldId id="261" r:id="rId9"/>
    <p:sldId id="260" r:id="rId10"/>
    <p:sldId id="264" r:id="rId11"/>
    <p:sldId id="265" r:id="rId12"/>
    <p:sldId id="269" r:id="rId13"/>
    <p:sldId id="279" r:id="rId14"/>
    <p:sldId id="280" r:id="rId15"/>
    <p:sldId id="282" r:id="rId16"/>
    <p:sldId id="283" r:id="rId17"/>
    <p:sldId id="273" r:id="rId18"/>
    <p:sldId id="275" r:id="rId19"/>
    <p:sldId id="271" r:id="rId20"/>
    <p:sldId id="274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323"/>
    <a:srgbClr val="543672"/>
    <a:srgbClr val="F1E643"/>
    <a:srgbClr val="D9BE35"/>
    <a:srgbClr val="191919"/>
    <a:srgbClr val="A72553"/>
    <a:srgbClr val="C6C268"/>
    <a:srgbClr val="DDDD51"/>
    <a:srgbClr val="FFCD2F"/>
    <a:srgbClr val="BF8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F7D67-ACA6-4ED6-A097-A3EBF3102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1A49F65-473F-4308-9A42-B479A1BA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fr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ED51C2A-0269-41DD-829D-AF32A5F2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534175-4A28-4729-A178-D9C9A5E7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4324D3-6F90-4AA1-925C-D6160646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5047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FA297-8E1A-4EE7-AD0D-75EAB945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0FD6D6B-9E75-4F41-A900-1701A505A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fr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338FCA-08A6-43D8-8A4E-71766C1C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CE9537-A689-45AB-95BC-7270E64D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2207AC5-4B39-4BBF-8FAB-689AD169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670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12B0686-4D81-4F68-AA33-5E197CD40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A1FFF71-9DCF-4DE1-B5F7-7AB004B40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fr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22B8D9-7228-49ED-9A5E-9B14934A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BC0209-F614-4565-BA26-FEB240754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643514-A440-49D1-861E-53DF46D4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043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F4522-7B89-4571-A6FB-A4929ACC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52381F-7464-4EC0-A42F-C4E7F7E74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fr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BE433AD-C5DD-43D0-B813-688E2D99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A2F47D-0ED4-48DE-9605-C2DECF68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B93E50-D210-45B5-ACFC-BA61BF0F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5425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9EE4E-9FE2-42BA-AB0C-05BD362E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8077BF5-C376-4828-9D88-30FF22F05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FBD42A-5949-42EC-B6F3-251C5412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76C5447-63EA-4B08-9B6D-2D31C19C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71DAD53-D929-42CC-8AC2-6DCDAB20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331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2D543-DE01-4FB9-B712-58DC3DB6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702F61-A4E0-4DCA-A72F-1B80B078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fr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93A051-E450-46FF-B951-5B40AD83C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fr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32EACFD-918C-4D32-A709-710CA3588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A979B2C-60FF-4123-A1AE-BA29AD71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DC0C52-0F16-4C4B-B086-A1CBB8CF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200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8483F-90C0-481D-B510-F8FD3196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A783194-301B-4D28-89BB-B6BEA204F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4FD1A28-3D56-4822-BDE4-9311A4520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fr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DC5373B-8734-44DD-BEFA-ACD68FEFB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1358898-5CB5-472B-B656-0D55E1A12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fr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4BD9952-DBC8-431F-970D-F86B49AB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A64D5F5-32FA-49D2-BCA1-8D919A0D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8D8715A-43DD-4E78-AC99-B2EBB0DF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3939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CE0F3-DAAE-4DDC-B864-9E99540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9C57BE8-BEB1-4FBD-8B40-F4C5646A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6123A86-7BDF-4B8B-B3F4-26CD6BE4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6455A4-0BED-441E-8AB0-44DA20FD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214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BB8B0C3-C781-4742-9DD9-ACD68D11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46493F8-70DE-4BDB-96B7-74F57F6A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F00C83-6474-4788-B714-678B74B2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8608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A0455-BFB7-4BC5-A191-E79BDD75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EA13F7-97D9-4A4C-BCD0-9668B914F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fr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8D82802-2F41-45B4-94AA-F1DB19B78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092C90B-E680-4B5F-ABDB-C80324CB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427417-5543-4224-9A80-E80F770E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12366F5-79B4-400B-A049-026E8C88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225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FD8B3-4B5B-4144-867C-02CF82BF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3EFD6A2-4582-45A8-8073-928C47FD7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59F24AA-4C05-4B85-8684-8E0DA0481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BA3FC25-18F2-485F-BA09-FC07796ED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05F987F-CE04-4A66-B944-B97F7EC98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99C2C7B-304A-48F3-ADD9-3065A942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9548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2501F7C-F543-49C3-9165-2A483CD1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5B03AC0-F894-4623-AE97-BAE694366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fr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1FCEA8-B3EB-434D-B688-618BE1767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85CD1-1B7D-46D8-857D-F46D98841A89}" type="datetimeFigureOut">
              <a:rPr lang="fr-BE" smtClean="0"/>
              <a:t>06-01-20</a:t>
            </a:fld>
            <a:endParaRPr lang="fr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28C64B-8D4E-4BA7-BA3E-14BEC2848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6444B6A-A2E6-490C-A60B-0BE39F03D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D6220-6FEA-4D00-82C3-4F22B1309D15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595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CFB7C-0A97-4C4F-825A-2474BBA41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793410E-4D91-429B-B1C4-813839F60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FD24DDF-F259-4C17-9A05-5B71A993C5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0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543672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72A8EF1-9762-4DEA-8381-6773B6E7E0F0}"/>
              </a:ext>
            </a:extLst>
          </p:cNvPr>
          <p:cNvSpPr txBox="1"/>
          <p:nvPr/>
        </p:nvSpPr>
        <p:spPr>
          <a:xfrm>
            <a:off x="4063689" y="5533467"/>
            <a:ext cx="4064622" cy="648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GB" b="1" dirty="0">
                <a:solidFill>
                  <a:schemeClr val="bg1"/>
                </a:solidFill>
                <a:latin typeface="Muli" panose="00000500000000000000" pitchFamily="2" charset="0"/>
              </a:rPr>
              <a:t>CMS</a:t>
            </a:r>
            <a:r>
              <a:rPr lang="en-GB" dirty="0">
                <a:solidFill>
                  <a:schemeClr val="bg1"/>
                </a:solidFill>
                <a:latin typeface="Muli" panose="00000500000000000000" pitchFamily="2" charset="0"/>
              </a:rPr>
              <a:t> </a:t>
            </a:r>
            <a:r>
              <a:rPr lang="en-GB" b="1" dirty="0">
                <a:solidFill>
                  <a:schemeClr val="bg1"/>
                </a:solidFill>
                <a:latin typeface="Muli" panose="00000500000000000000" pitchFamily="2" charset="0"/>
              </a:rPr>
              <a:t>DEVELOPMENT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Muli" panose="00000500000000000000" pitchFamily="2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Muli" panose="00000500000000000000" pitchFamily="2" charset="0"/>
              </a:rPr>
              <a:t>Imran</a:t>
            </a:r>
            <a:r>
              <a:rPr lang="en-GB" b="1" dirty="0">
                <a:solidFill>
                  <a:schemeClr val="bg1"/>
                </a:solidFill>
                <a:latin typeface="Muli" panose="00000500000000000000" pitchFamily="2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Muli" panose="00000500000000000000" pitchFamily="2" charset="0"/>
              </a:rPr>
              <a:t>Muhammad</a:t>
            </a:r>
            <a:endParaRPr lang="fr-BE" dirty="0">
              <a:solidFill>
                <a:schemeClr val="bg1"/>
              </a:solidFill>
              <a:latin typeface="Muli" panose="00000500000000000000" pitchFamily="2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240B7D8-D4A3-43E8-97B2-68600FE4C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77" y="2770848"/>
            <a:ext cx="7926447" cy="13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8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A2F37BAA-631D-495D-95C8-C0996741EDC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6" y="88638"/>
            <a:ext cx="5774434" cy="3248120"/>
          </a:xfrm>
          <a:prstGeom prst="rect">
            <a:avLst/>
          </a:prstGeom>
          <a:ln w="28575">
            <a:solidFill>
              <a:srgbClr val="232323"/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DDFF91E-A2AD-41A7-A184-CCFAD14C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40" y="88638"/>
            <a:ext cx="5774434" cy="3248120"/>
          </a:xfrm>
          <a:prstGeom prst="rect">
            <a:avLst/>
          </a:prstGeom>
          <a:ln w="28575">
            <a:solidFill>
              <a:srgbClr val="232323"/>
            </a:solidFill>
          </a:ln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5BB1D84-CD8A-4DB7-9910-2C5D8DEDB17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6" y="3521242"/>
            <a:ext cx="5774434" cy="3248120"/>
          </a:xfrm>
          <a:prstGeom prst="rect">
            <a:avLst/>
          </a:prstGeom>
          <a:ln w="28575">
            <a:solidFill>
              <a:srgbClr val="232323"/>
            </a:solidFill>
          </a:ln>
        </p:spPr>
      </p:pic>
      <p:pic>
        <p:nvPicPr>
          <p:cNvPr id="14" name="Afbeelding 1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567492C3-E252-41CB-BABD-494E8428050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40" y="3521242"/>
            <a:ext cx="5774434" cy="3248120"/>
          </a:xfrm>
          <a:prstGeom prst="rect">
            <a:avLst/>
          </a:prstGeom>
          <a:ln w="28575">
            <a:solidFill>
              <a:srgbClr val="232323"/>
            </a:solidFill>
          </a:ln>
        </p:spPr>
      </p:pic>
      <p:sp>
        <p:nvSpPr>
          <p:cNvPr id="32" name="Rechthoek 31">
            <a:extLst>
              <a:ext uri="{FF2B5EF4-FFF2-40B4-BE49-F238E27FC236}">
                <a16:creationId xmlns:a16="http://schemas.microsoft.com/office/drawing/2014/main" id="{53D59046-3AF2-4729-A7C1-30F58A21C57E}"/>
              </a:ext>
            </a:extLst>
          </p:cNvPr>
          <p:cNvSpPr/>
          <p:nvPr/>
        </p:nvSpPr>
        <p:spPr>
          <a:xfrm>
            <a:off x="4572000" y="6248172"/>
            <a:ext cx="3048000" cy="553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rgbClr val="232323"/>
                </a:solidFill>
                <a:latin typeface="Libre Franklin" panose="00000500000000000000" pitchFamily="2" charset="0"/>
              </a:rPr>
              <a:t>WIREFRAMES</a:t>
            </a:r>
            <a:endParaRPr lang="fr-BE" sz="3200" dirty="0">
              <a:solidFill>
                <a:srgbClr val="232323"/>
              </a:solidFill>
              <a:latin typeface="Libre Frank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44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F6AF76EC-DC00-4F3E-831B-FF4BD559B70A}"/>
              </a:ext>
            </a:extLst>
          </p:cNvPr>
          <p:cNvSpPr/>
          <p:nvPr/>
        </p:nvSpPr>
        <p:spPr>
          <a:xfrm>
            <a:off x="-95534" y="-204716"/>
            <a:ext cx="12287534" cy="7178722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CBC1C32-13AF-4131-B33D-8C5296F59582}"/>
              </a:ext>
            </a:extLst>
          </p:cNvPr>
          <p:cNvSpPr/>
          <p:nvPr/>
        </p:nvSpPr>
        <p:spPr>
          <a:xfrm>
            <a:off x="3343470" y="6248172"/>
            <a:ext cx="5505061" cy="553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rgbClr val="F1E643"/>
                </a:solidFill>
                <a:latin typeface="Libre Franklin" panose="00000500000000000000" pitchFamily="2" charset="0"/>
              </a:rPr>
              <a:t>WIREFLOW – WEB APP</a:t>
            </a:r>
            <a:endParaRPr lang="fr-BE" sz="3200" dirty="0">
              <a:solidFill>
                <a:srgbClr val="F1E643"/>
              </a:solidFill>
              <a:latin typeface="Libre Franklin" panose="00000500000000000000" pitchFamily="2" charset="0"/>
            </a:endParaRPr>
          </a:p>
        </p:txBody>
      </p:sp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6057CB5D-792E-411B-8BA3-EFF411670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47" y="163828"/>
            <a:ext cx="9468706" cy="59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8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zwart, zitten, foto, monitor&#10;&#10;Automatisch gegenereerde beschrijving">
            <a:extLst>
              <a:ext uri="{FF2B5EF4-FFF2-40B4-BE49-F238E27FC236}">
                <a16:creationId xmlns:a16="http://schemas.microsoft.com/office/drawing/2014/main" id="{581173D4-34FB-4731-9D95-5A8C8FF72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t="748" r="1155" b="61503"/>
          <a:stretch/>
        </p:blipFill>
        <p:spPr>
          <a:xfrm>
            <a:off x="0" y="0"/>
            <a:ext cx="12155714" cy="6858000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9DB66AFB-12CF-4E7B-85C5-2F8E7617F4DA}"/>
              </a:ext>
            </a:extLst>
          </p:cNvPr>
          <p:cNvSpPr/>
          <p:nvPr/>
        </p:nvSpPr>
        <p:spPr>
          <a:xfrm>
            <a:off x="11534273" y="1997650"/>
            <a:ext cx="770021" cy="4732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endParaRPr lang="fr-BE" sz="3200" dirty="0">
              <a:solidFill>
                <a:srgbClr val="232323"/>
              </a:solidFill>
              <a:latin typeface="Libre Frank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158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zwart, zitten, foto, monitor&#10;&#10;Automatisch gegenereerde beschrijving">
            <a:extLst>
              <a:ext uri="{FF2B5EF4-FFF2-40B4-BE49-F238E27FC236}">
                <a16:creationId xmlns:a16="http://schemas.microsoft.com/office/drawing/2014/main" id="{DBB3FBF1-1078-4DC1-8490-D0531B804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38109" r="1470" b="1111"/>
          <a:stretch/>
        </p:blipFill>
        <p:spPr>
          <a:xfrm>
            <a:off x="-1" y="144379"/>
            <a:ext cx="7379369" cy="6713621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AEB34741-A05C-4D55-9852-819B7C4BC06A}"/>
              </a:ext>
            </a:extLst>
          </p:cNvPr>
          <p:cNvSpPr/>
          <p:nvPr/>
        </p:nvSpPr>
        <p:spPr>
          <a:xfrm>
            <a:off x="7379368" y="0"/>
            <a:ext cx="4801314" cy="6857999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r>
              <a:rPr lang="en-GB" sz="15000" b="1" spc="600" dirty="0">
                <a:solidFill>
                  <a:srgbClr val="232323"/>
                </a:solidFill>
                <a:latin typeface="Muli" panose="00000500000000000000" pitchFamily="2" charset="0"/>
              </a:rPr>
              <a:t>STYLE </a:t>
            </a:r>
          </a:p>
          <a:p>
            <a:r>
              <a:rPr lang="en-GB" sz="15000" b="1" spc="600" dirty="0">
                <a:solidFill>
                  <a:srgbClr val="232323"/>
                </a:solidFill>
                <a:latin typeface="Muli" panose="00000500000000000000" pitchFamily="2" charset="0"/>
              </a:rPr>
              <a:t>GUIDE</a:t>
            </a:r>
            <a:endParaRPr lang="fr-BE" sz="15000" b="1" spc="600" dirty="0">
              <a:solidFill>
                <a:srgbClr val="232323"/>
              </a:solidFill>
              <a:latin typeface="Mul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8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C8F52502-A37F-461B-A84B-45AF9AF34A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232323"/>
              </a:solidFill>
            </a:endParaRPr>
          </a:p>
        </p:txBody>
      </p:sp>
      <p:pic>
        <p:nvPicPr>
          <p:cNvPr id="6" name="Afbeelding 5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F619A3A-93F0-479C-886D-99FA4B96E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0" y="203386"/>
            <a:ext cx="5496000" cy="30915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8" name="Afbeelding 7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E294A924-8A6E-441E-88F6-3820B9B12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5" y="3563114"/>
            <a:ext cx="5496000" cy="30915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0" name="Afbeelding 9" descr="Afbeelding met schermafbeelding, monitor, scherm, zwart&#10;&#10;Automatisch gegenereerde beschrijving">
            <a:extLst>
              <a:ext uri="{FF2B5EF4-FFF2-40B4-BE49-F238E27FC236}">
                <a16:creationId xmlns:a16="http://schemas.microsoft.com/office/drawing/2014/main" id="{86950C98-2A40-4035-BDEF-4DFDC9114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26" y="3563114"/>
            <a:ext cx="5496000" cy="30915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9" name="Rechthoek 18">
            <a:extLst>
              <a:ext uri="{FF2B5EF4-FFF2-40B4-BE49-F238E27FC236}">
                <a16:creationId xmlns:a16="http://schemas.microsoft.com/office/drawing/2014/main" id="{33B99486-A9A7-433B-B100-AEE09754B3F5}"/>
              </a:ext>
            </a:extLst>
          </p:cNvPr>
          <p:cNvSpPr/>
          <p:nvPr/>
        </p:nvSpPr>
        <p:spPr>
          <a:xfrm>
            <a:off x="9192126" y="1242948"/>
            <a:ext cx="56997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spc="600" dirty="0">
                <a:solidFill>
                  <a:schemeClr val="bg1"/>
                </a:solidFill>
                <a:latin typeface="Muli" panose="00000500000000000000" pitchFamily="2" charset="0"/>
              </a:rPr>
              <a:t>VISUAL</a:t>
            </a:r>
          </a:p>
          <a:p>
            <a:r>
              <a:rPr lang="en-GB" sz="3200" b="1" spc="600" dirty="0">
                <a:solidFill>
                  <a:schemeClr val="bg1"/>
                </a:solidFill>
                <a:latin typeface="Muli" panose="00000500000000000000" pitchFamily="2" charset="0"/>
              </a:rPr>
              <a:t>DESIGNS</a:t>
            </a:r>
            <a:endParaRPr lang="fr-BE" sz="3200" b="1" spc="600" dirty="0">
              <a:solidFill>
                <a:schemeClr val="bg1"/>
              </a:solidFill>
              <a:latin typeface="Mul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485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1A7629C-4AF0-4AF5-969F-7865F57F07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232323"/>
              </a:solidFill>
            </a:endParaRPr>
          </a:p>
        </p:txBody>
      </p:sp>
      <p:pic>
        <p:nvPicPr>
          <p:cNvPr id="5" name="Afbeelding 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0FB8C43F-2BC9-40A6-980D-231A7086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0" y="227513"/>
            <a:ext cx="5496000" cy="30915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6" name="Afbeelding 5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825DD3E6-2C1E-44AF-9BDA-1D9B34C12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68" y="3538987"/>
            <a:ext cx="5496000" cy="30915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3E64E312-D4C1-4D5C-982A-6333F8013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3" y="3538987"/>
            <a:ext cx="5496000" cy="30915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916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19">
            <a:extLst>
              <a:ext uri="{FF2B5EF4-FFF2-40B4-BE49-F238E27FC236}">
                <a16:creationId xmlns:a16="http://schemas.microsoft.com/office/drawing/2014/main" id="{159EA0B0-2245-41B5-A084-1776A2FB6C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232323"/>
              </a:solidFill>
            </a:endParaRPr>
          </a:p>
        </p:txBody>
      </p:sp>
      <p:pic>
        <p:nvPicPr>
          <p:cNvPr id="13" name="Tijdelijke aanduiding voor inhoud 1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9399572-1DF6-47BA-B1AE-712650940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2" y="225785"/>
            <a:ext cx="5465557" cy="3074376"/>
          </a:xfrm>
          <a:ln w="57150">
            <a:solidFill>
              <a:schemeClr val="bg1"/>
            </a:solidFill>
          </a:ln>
        </p:spPr>
      </p:pic>
      <p:pic>
        <p:nvPicPr>
          <p:cNvPr id="15" name="Afbeelding 1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E121F133-FAD1-47DC-9B4C-58012E069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92" y="225785"/>
            <a:ext cx="5465557" cy="307437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7" name="Afbeelding 16" descr="Afbeelding met monitor, scherm, zwart, schermafbeelding&#10;&#10;Automatisch gegenereerde beschrijving">
            <a:extLst>
              <a:ext uri="{FF2B5EF4-FFF2-40B4-BE49-F238E27FC236}">
                <a16:creationId xmlns:a16="http://schemas.microsoft.com/office/drawing/2014/main" id="{B69D535B-4E02-48C1-AAA1-8A41DB9DC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3" y="3557840"/>
            <a:ext cx="5465557" cy="307437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Afbeelding 18" descr="Afbeelding met schermafbeelding, monitor, scherm&#10;&#10;Automatisch gegenereerde beschrijving">
            <a:extLst>
              <a:ext uri="{FF2B5EF4-FFF2-40B4-BE49-F238E27FC236}">
                <a16:creationId xmlns:a16="http://schemas.microsoft.com/office/drawing/2014/main" id="{EAEDCEEC-E039-44F0-B483-DDCCDAE57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90" y="3557840"/>
            <a:ext cx="5465557" cy="307437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43719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CFB7C-0A97-4C4F-825A-2474BBA41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793410E-4D91-429B-B1C4-813839F60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FD24DDF-F259-4C17-9A05-5B71A993C5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B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232323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72A8EF1-9762-4DEA-8381-6773B6E7E0F0}"/>
              </a:ext>
            </a:extLst>
          </p:cNvPr>
          <p:cNvSpPr txBox="1"/>
          <p:nvPr/>
        </p:nvSpPr>
        <p:spPr>
          <a:xfrm>
            <a:off x="4184073" y="5499919"/>
            <a:ext cx="3823854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uli" panose="00000500000000000000" pitchFamily="2" charset="0"/>
              </a:rPr>
              <a:t>DEVELOPMENT</a:t>
            </a:r>
            <a:endParaRPr lang="fr-BE" b="1" dirty="0">
              <a:solidFill>
                <a:schemeClr val="bg1"/>
              </a:solidFill>
              <a:latin typeface="Muli" panose="00000500000000000000" pitchFamily="2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4F39763-3372-4D07-B930-33DFD60A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77" y="2770848"/>
            <a:ext cx="7926447" cy="13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0A9D7E4-4535-43BB-AA2E-4FCDD03CBB2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B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D02E68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DF259F-2268-4BF7-A8CC-420AA51A0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64" y="68735"/>
            <a:ext cx="5807242" cy="67095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fr-FR" altLang="fr-FR" sz="1700" b="1" dirty="0">
                <a:solidFill>
                  <a:srgbClr val="543672"/>
                </a:solidFill>
                <a:latin typeface="Libre Franklin" panose="00000500000000000000" pitchFamily="2" charset="0"/>
              </a:rPr>
              <a:t>MANAGERGEDEELTE/BACKEND</a:t>
            </a:r>
          </a:p>
          <a:p>
            <a:pPr>
              <a:spcAft>
                <a:spcPts val="300"/>
              </a:spcAft>
            </a:pPr>
            <a:r>
              <a:rPr lang="fr-BE" sz="1600" dirty="0">
                <a:solidFill>
                  <a:srgbClr val="232323"/>
                </a:solidFill>
              </a:rPr>
              <a:t>- </a:t>
            </a:r>
            <a:r>
              <a:rPr lang="fr-BE" sz="1600" dirty="0" err="1">
                <a:solidFill>
                  <a:srgbClr val="232323"/>
                </a:solidFill>
              </a:rPr>
              <a:t>inloggen</a:t>
            </a:r>
            <a:r>
              <a:rPr lang="fr-BE" sz="1600" dirty="0">
                <a:solidFill>
                  <a:srgbClr val="232323"/>
                </a:solidFill>
              </a:rPr>
              <a:t>, </a:t>
            </a:r>
            <a:r>
              <a:rPr lang="fr-BE" sz="1600" dirty="0" err="1">
                <a:solidFill>
                  <a:srgbClr val="232323"/>
                </a:solidFill>
              </a:rPr>
              <a:t>password</a:t>
            </a:r>
            <a:r>
              <a:rPr lang="fr-BE" sz="1600" dirty="0">
                <a:solidFill>
                  <a:srgbClr val="232323"/>
                </a:solidFill>
              </a:rPr>
              <a:t> </a:t>
            </a:r>
            <a:r>
              <a:rPr lang="fr-BE" sz="1600" dirty="0" err="1">
                <a:solidFill>
                  <a:srgbClr val="232323"/>
                </a:solidFill>
              </a:rPr>
              <a:t>resetten</a:t>
            </a:r>
            <a:endParaRPr lang="fr-BE" sz="1600" dirty="0">
              <a:solidFill>
                <a:srgbClr val="232323"/>
              </a:solidFill>
            </a:endParaRPr>
          </a:p>
          <a:p>
            <a:pPr>
              <a:spcAft>
                <a:spcPts val="300"/>
              </a:spcAft>
            </a:pPr>
            <a:r>
              <a:rPr lang="nl-BE" sz="1600" dirty="0">
                <a:solidFill>
                  <a:srgbClr val="232323"/>
                </a:solidFill>
              </a:rPr>
              <a:t>- gebruikers (klanten, aannemers, ...) toevoegen, wijzigen en verwijderen</a:t>
            </a:r>
          </a:p>
          <a:p>
            <a:pPr>
              <a:spcAft>
                <a:spcPts val="300"/>
              </a:spcAft>
            </a:pPr>
            <a:r>
              <a:rPr lang="nl-BE" sz="1600" dirty="0">
                <a:solidFill>
                  <a:srgbClr val="232323"/>
                </a:solidFill>
              </a:rPr>
              <a:t>- </a:t>
            </a:r>
            <a:r>
              <a:rPr lang="nl-BE" sz="1600" dirty="0" err="1">
                <a:solidFill>
                  <a:srgbClr val="232323"/>
                </a:solidFill>
              </a:rPr>
              <a:t>techlogs</a:t>
            </a:r>
            <a:r>
              <a:rPr lang="nl-BE" sz="1600" dirty="0">
                <a:solidFill>
                  <a:srgbClr val="232323"/>
                </a:solidFill>
              </a:rPr>
              <a:t> toevoegen, wijzigen en verwijderen</a:t>
            </a:r>
          </a:p>
          <a:p>
            <a:pPr>
              <a:spcAft>
                <a:spcPts val="300"/>
              </a:spcAft>
            </a:pPr>
            <a:r>
              <a:rPr lang="nl-BE" sz="1600" dirty="0">
                <a:solidFill>
                  <a:srgbClr val="232323"/>
                </a:solidFill>
              </a:rPr>
              <a:t>- periodes opstellen (met notificatie) en doorsturen naar de klant,</a:t>
            </a:r>
          </a:p>
          <a:p>
            <a:pPr>
              <a:spcAft>
                <a:spcPts val="300"/>
              </a:spcAft>
            </a:pPr>
            <a:r>
              <a:rPr lang="fr-BE" sz="1600" dirty="0" err="1">
                <a:solidFill>
                  <a:srgbClr val="232323"/>
                </a:solidFill>
              </a:rPr>
              <a:t>wijzigen</a:t>
            </a:r>
            <a:r>
              <a:rPr lang="fr-BE" sz="1600" dirty="0">
                <a:solidFill>
                  <a:srgbClr val="232323"/>
                </a:solidFill>
              </a:rPr>
              <a:t> en </a:t>
            </a:r>
            <a:r>
              <a:rPr lang="fr-BE" sz="1600" dirty="0" err="1">
                <a:solidFill>
                  <a:srgbClr val="232323"/>
                </a:solidFill>
              </a:rPr>
              <a:t>verwijderen</a:t>
            </a:r>
            <a:endParaRPr lang="fr-BE" sz="1600" dirty="0">
              <a:solidFill>
                <a:srgbClr val="232323"/>
              </a:solidFill>
            </a:endParaRPr>
          </a:p>
          <a:p>
            <a:pPr>
              <a:spcAft>
                <a:spcPts val="300"/>
              </a:spcAft>
            </a:pPr>
            <a:r>
              <a:rPr lang="nl-BE" sz="1600" dirty="0">
                <a:solidFill>
                  <a:srgbClr val="232323"/>
                </a:solidFill>
              </a:rPr>
              <a:t>- activiteiten/gereedschappen toevoegen, wijzigen, verwijderen</a:t>
            </a:r>
          </a:p>
          <a:p>
            <a:pPr>
              <a:spcAft>
                <a:spcPts val="300"/>
              </a:spcAft>
            </a:pPr>
            <a:r>
              <a:rPr lang="fr-BE" sz="1600" dirty="0">
                <a:solidFill>
                  <a:srgbClr val="232323"/>
                </a:solidFill>
              </a:rPr>
              <a:t>- vaste </a:t>
            </a:r>
            <a:r>
              <a:rPr lang="fr-BE" sz="1600" dirty="0" err="1">
                <a:solidFill>
                  <a:srgbClr val="232323"/>
                </a:solidFill>
              </a:rPr>
              <a:t>kosten</a:t>
            </a:r>
            <a:r>
              <a:rPr lang="fr-BE" sz="1600" dirty="0">
                <a:solidFill>
                  <a:srgbClr val="232323"/>
                </a:solidFill>
              </a:rPr>
              <a:t>/</a:t>
            </a:r>
            <a:r>
              <a:rPr lang="fr-BE" sz="1600" dirty="0" err="1">
                <a:solidFill>
                  <a:srgbClr val="232323"/>
                </a:solidFill>
              </a:rPr>
              <a:t>tarieven</a:t>
            </a:r>
            <a:r>
              <a:rPr lang="fr-BE" sz="1600" dirty="0">
                <a:solidFill>
                  <a:srgbClr val="232323"/>
                </a:solidFill>
              </a:rPr>
              <a:t> </a:t>
            </a:r>
            <a:r>
              <a:rPr lang="fr-BE" sz="1600" dirty="0" err="1">
                <a:solidFill>
                  <a:srgbClr val="232323"/>
                </a:solidFill>
              </a:rPr>
              <a:t>wijzigen</a:t>
            </a:r>
            <a:endParaRPr lang="fr-BE" sz="1600" dirty="0">
              <a:solidFill>
                <a:srgbClr val="232323"/>
              </a:solidFill>
            </a:endParaRPr>
          </a:p>
          <a:p>
            <a:pPr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fr-BE" sz="1700" b="1" dirty="0">
                <a:solidFill>
                  <a:srgbClr val="543672"/>
                </a:solidFill>
                <a:latin typeface="Libre Franklin" panose="00000500000000000000" pitchFamily="2" charset="0"/>
              </a:rPr>
              <a:t>KLANTGEDEELTE/FRONTEND</a:t>
            </a:r>
          </a:p>
          <a:p>
            <a:pPr>
              <a:spcAft>
                <a:spcPts val="300"/>
              </a:spcAft>
            </a:pPr>
            <a:r>
              <a:rPr lang="fr-BE" sz="1600" dirty="0">
                <a:solidFill>
                  <a:srgbClr val="232323"/>
                </a:solidFill>
              </a:rPr>
              <a:t>- </a:t>
            </a:r>
            <a:r>
              <a:rPr lang="fr-BE" sz="1600" dirty="0" err="1">
                <a:solidFill>
                  <a:srgbClr val="232323"/>
                </a:solidFill>
              </a:rPr>
              <a:t>inloggen</a:t>
            </a:r>
            <a:endParaRPr lang="fr-BE" sz="1600" dirty="0">
              <a:solidFill>
                <a:srgbClr val="232323"/>
              </a:solidFill>
            </a:endParaRPr>
          </a:p>
          <a:p>
            <a:pPr>
              <a:spcAft>
                <a:spcPts val="300"/>
              </a:spcAft>
            </a:pPr>
            <a:r>
              <a:rPr lang="fr-BE" sz="1600" dirty="0">
                <a:solidFill>
                  <a:srgbClr val="232323"/>
                </a:solidFill>
              </a:rPr>
              <a:t>- </a:t>
            </a:r>
            <a:r>
              <a:rPr lang="fr-BE" sz="1600" dirty="0" err="1">
                <a:solidFill>
                  <a:srgbClr val="232323"/>
                </a:solidFill>
              </a:rPr>
              <a:t>alle</a:t>
            </a:r>
            <a:r>
              <a:rPr lang="fr-BE" sz="1600" dirty="0">
                <a:solidFill>
                  <a:srgbClr val="232323"/>
                </a:solidFill>
              </a:rPr>
              <a:t> </a:t>
            </a:r>
            <a:r>
              <a:rPr lang="fr-BE" sz="1600" dirty="0" err="1">
                <a:solidFill>
                  <a:srgbClr val="232323"/>
                </a:solidFill>
              </a:rPr>
              <a:t>periodes</a:t>
            </a:r>
            <a:r>
              <a:rPr lang="fr-BE" sz="1600" dirty="0">
                <a:solidFill>
                  <a:srgbClr val="232323"/>
                </a:solidFill>
              </a:rPr>
              <a:t> </a:t>
            </a:r>
            <a:r>
              <a:rPr lang="fr-BE" sz="1600" dirty="0" err="1">
                <a:solidFill>
                  <a:srgbClr val="232323"/>
                </a:solidFill>
              </a:rPr>
              <a:t>kunnen</a:t>
            </a:r>
            <a:r>
              <a:rPr lang="fr-BE" sz="1600" dirty="0">
                <a:solidFill>
                  <a:srgbClr val="232323"/>
                </a:solidFill>
              </a:rPr>
              <a:t> </a:t>
            </a:r>
            <a:r>
              <a:rPr lang="fr-BE" sz="1600" dirty="0" err="1">
                <a:solidFill>
                  <a:srgbClr val="232323"/>
                </a:solidFill>
              </a:rPr>
              <a:t>zien</a:t>
            </a:r>
            <a:endParaRPr lang="fr-BE" sz="1600" dirty="0">
              <a:solidFill>
                <a:srgbClr val="232323"/>
              </a:solidFill>
            </a:endParaRPr>
          </a:p>
          <a:p>
            <a:pPr>
              <a:spcAft>
                <a:spcPts val="300"/>
              </a:spcAft>
            </a:pPr>
            <a:r>
              <a:rPr lang="nl-BE" sz="1600" dirty="0">
                <a:solidFill>
                  <a:srgbClr val="232323"/>
                </a:solidFill>
              </a:rPr>
              <a:t>- per periode de details kunnen zien</a:t>
            </a:r>
          </a:p>
          <a:p>
            <a:pPr>
              <a:spcAft>
                <a:spcPts val="300"/>
              </a:spcAft>
            </a:pPr>
            <a:r>
              <a:rPr lang="nl-BE" sz="1600" dirty="0">
                <a:solidFill>
                  <a:srgbClr val="232323"/>
                </a:solidFill>
              </a:rPr>
              <a:t>- periodes die door de manager verzonden zijn, goedkeuren, printen, </a:t>
            </a:r>
            <a:r>
              <a:rPr lang="fr-BE" sz="1600" dirty="0" err="1">
                <a:solidFill>
                  <a:srgbClr val="232323"/>
                </a:solidFill>
              </a:rPr>
              <a:t>opmerking</a:t>
            </a:r>
            <a:r>
              <a:rPr lang="fr-BE" sz="1600" dirty="0">
                <a:solidFill>
                  <a:srgbClr val="232323"/>
                </a:solidFill>
              </a:rPr>
              <a:t> </a:t>
            </a:r>
            <a:r>
              <a:rPr lang="fr-BE" sz="1600" dirty="0" err="1">
                <a:solidFill>
                  <a:srgbClr val="232323"/>
                </a:solidFill>
              </a:rPr>
              <a:t>zetten</a:t>
            </a:r>
            <a:r>
              <a:rPr lang="fr-BE" sz="1600" dirty="0">
                <a:solidFill>
                  <a:srgbClr val="232323"/>
                </a:solidFill>
              </a:rPr>
              <a:t>.</a:t>
            </a:r>
          </a:p>
          <a:p>
            <a:pPr>
              <a:spcAft>
                <a:spcPts val="300"/>
              </a:spcAft>
            </a:pPr>
            <a:r>
              <a:rPr lang="nl-BE" sz="1600" dirty="0">
                <a:solidFill>
                  <a:srgbClr val="232323"/>
                </a:solidFill>
              </a:rPr>
              <a:t>- gepresteerde uren zien via de </a:t>
            </a:r>
            <a:r>
              <a:rPr lang="nl-BE" sz="1600" dirty="0" err="1">
                <a:solidFill>
                  <a:srgbClr val="232323"/>
                </a:solidFill>
              </a:rPr>
              <a:t>dashboad</a:t>
            </a:r>
            <a:endParaRPr lang="nl-BE" sz="1600" dirty="0">
              <a:solidFill>
                <a:srgbClr val="232323"/>
              </a:solidFill>
            </a:endParaRPr>
          </a:p>
          <a:p>
            <a:pPr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fr-BE" sz="1700" b="1" dirty="0">
                <a:solidFill>
                  <a:srgbClr val="543672"/>
                </a:solidFill>
                <a:latin typeface="Libre Franklin" panose="00000500000000000000" pitchFamily="2" charset="0"/>
              </a:rPr>
              <a:t>WERKERSGEDEELTE/WEB APP</a:t>
            </a:r>
          </a:p>
          <a:p>
            <a:pPr>
              <a:spcAft>
                <a:spcPts val="300"/>
              </a:spcAft>
            </a:pPr>
            <a:r>
              <a:rPr lang="fr-BE" sz="1600" dirty="0">
                <a:solidFill>
                  <a:srgbClr val="232323"/>
                </a:solidFill>
              </a:rPr>
              <a:t>- </a:t>
            </a:r>
            <a:r>
              <a:rPr lang="fr-BE" sz="1600" dirty="0" err="1">
                <a:solidFill>
                  <a:srgbClr val="232323"/>
                </a:solidFill>
              </a:rPr>
              <a:t>inloggen</a:t>
            </a:r>
            <a:endParaRPr lang="fr-BE" sz="1600" dirty="0">
              <a:solidFill>
                <a:srgbClr val="232323"/>
              </a:solidFill>
            </a:endParaRPr>
          </a:p>
          <a:p>
            <a:pPr>
              <a:spcAft>
                <a:spcPts val="300"/>
              </a:spcAft>
            </a:pPr>
            <a:r>
              <a:rPr lang="fr-BE" sz="1600" dirty="0">
                <a:solidFill>
                  <a:srgbClr val="232323"/>
                </a:solidFill>
              </a:rPr>
              <a:t>- </a:t>
            </a:r>
            <a:r>
              <a:rPr lang="fr-BE" sz="1600" dirty="0" err="1">
                <a:solidFill>
                  <a:srgbClr val="232323"/>
                </a:solidFill>
              </a:rPr>
              <a:t>techlogs</a:t>
            </a:r>
            <a:r>
              <a:rPr lang="fr-BE" sz="1600" dirty="0">
                <a:solidFill>
                  <a:srgbClr val="232323"/>
                </a:solidFill>
              </a:rPr>
              <a:t> </a:t>
            </a:r>
            <a:r>
              <a:rPr lang="fr-BE" sz="1600" dirty="0" err="1">
                <a:solidFill>
                  <a:srgbClr val="232323"/>
                </a:solidFill>
              </a:rPr>
              <a:t>toevoegen</a:t>
            </a:r>
            <a:endParaRPr lang="fr-BE" sz="1600" dirty="0">
              <a:solidFill>
                <a:srgbClr val="232323"/>
              </a:solidFill>
            </a:endParaRPr>
          </a:p>
          <a:p>
            <a:pPr>
              <a:spcAft>
                <a:spcPts val="300"/>
              </a:spcAft>
            </a:pPr>
            <a:r>
              <a:rPr lang="nl-BE" sz="1600" dirty="0">
                <a:solidFill>
                  <a:srgbClr val="232323"/>
                </a:solidFill>
              </a:rPr>
              <a:t>- onderaannemers kunnen de uur/transportkosten zelf bepalen</a:t>
            </a:r>
          </a:p>
          <a:p>
            <a:pPr>
              <a:spcAft>
                <a:spcPts val="300"/>
              </a:spcAft>
            </a:pPr>
            <a:r>
              <a:rPr lang="nl-BE" sz="1600" dirty="0">
                <a:solidFill>
                  <a:srgbClr val="232323"/>
                </a:solidFill>
              </a:rPr>
              <a:t>- gepresteerde uren/statistieken zien op de dashboard</a:t>
            </a:r>
          </a:p>
          <a:p>
            <a:pPr>
              <a:spcAft>
                <a:spcPts val="300"/>
              </a:spcAft>
            </a:pPr>
            <a:r>
              <a:rPr lang="nl-BE" sz="1600" dirty="0">
                <a:solidFill>
                  <a:srgbClr val="232323"/>
                </a:solidFill>
              </a:rPr>
              <a:t>- activiteiten/gereedschappen zien, toevoegen, wijzigen en verwijderen</a:t>
            </a:r>
            <a:endParaRPr lang="fr-FR" altLang="fr-FR" sz="1600" dirty="0">
              <a:solidFill>
                <a:srgbClr val="232323"/>
              </a:solidFill>
              <a:latin typeface="Libre Franklin" panose="00000500000000000000" pitchFamily="2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8928F1A5-19E9-4EC0-85F3-EC97DD940CFD}"/>
              </a:ext>
            </a:extLst>
          </p:cNvPr>
          <p:cNvSpPr/>
          <p:nvPr/>
        </p:nvSpPr>
        <p:spPr>
          <a:xfrm>
            <a:off x="6905770" y="3152363"/>
            <a:ext cx="4476460" cy="553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chemeClr val="bg1"/>
                </a:solidFill>
                <a:latin typeface="Muli" panose="00000500000000000000" pitchFamily="2" charset="0"/>
              </a:rPr>
              <a:t>FEATURES</a:t>
            </a:r>
            <a:endParaRPr lang="fr-BE" sz="6000" dirty="0">
              <a:solidFill>
                <a:schemeClr val="bg1"/>
              </a:solidFill>
              <a:latin typeface="Mul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2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872A8EF1-9762-4DEA-8381-6773B6E7E0F0}"/>
              </a:ext>
            </a:extLst>
          </p:cNvPr>
          <p:cNvSpPr txBox="1"/>
          <p:nvPr/>
        </p:nvSpPr>
        <p:spPr>
          <a:xfrm>
            <a:off x="4184073" y="5499919"/>
            <a:ext cx="3823854" cy="369332"/>
          </a:xfrm>
          <a:prstGeom prst="rect">
            <a:avLst/>
          </a:prstGeom>
          <a:noFill/>
          <a:ln w="28575">
            <a:solidFill>
              <a:srgbClr val="54367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543672"/>
                </a:solidFill>
                <a:latin typeface="Muli" panose="00000500000000000000" pitchFamily="2" charset="0"/>
              </a:rPr>
              <a:t>RESULTATEN</a:t>
            </a:r>
            <a:endParaRPr lang="fr-BE" b="1" dirty="0">
              <a:solidFill>
                <a:srgbClr val="543672"/>
              </a:solidFill>
              <a:latin typeface="Muli" panose="00000500000000000000" pitchFamily="2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9847E2D-30E1-40F1-BC24-9D7FBC0F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76" y="2770848"/>
            <a:ext cx="7926447" cy="1316305"/>
          </a:xfrm>
          <a:prstGeom prst="rect">
            <a:avLst/>
          </a:prstGeom>
        </p:spPr>
      </p:pic>
      <p:pic>
        <p:nvPicPr>
          <p:cNvPr id="10" name="Afbeelding 9" descr="Afbeelding met tekening&#10;&#10;Automatisch gegenereerde beschrijving">
            <a:extLst>
              <a:ext uri="{FF2B5EF4-FFF2-40B4-BE49-F238E27FC236}">
                <a16:creationId xmlns:a16="http://schemas.microsoft.com/office/drawing/2014/main" id="{02C97EC3-116B-4AA4-863C-EF90192E3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78" y="2770848"/>
            <a:ext cx="7926445" cy="13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5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2689B-4C4A-48F1-888E-86F07F51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9767D43-B487-421B-A4A9-8AA844AC3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43" y="0"/>
            <a:ext cx="10279657" cy="6858000"/>
          </a:xfr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96645E1-829F-4130-8E04-1EF9FC434225}"/>
              </a:ext>
            </a:extLst>
          </p:cNvPr>
          <p:cNvSpPr/>
          <p:nvPr/>
        </p:nvSpPr>
        <p:spPr>
          <a:xfrm rot="1321890">
            <a:off x="-1960145" y="-3400381"/>
            <a:ext cx="7536873" cy="10871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latin typeface="Libre Franklin" panose="00000500000000000000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141ED61-E3ED-45FA-A393-34454DC44E24}"/>
              </a:ext>
            </a:extLst>
          </p:cNvPr>
          <p:cNvSpPr txBox="1"/>
          <p:nvPr/>
        </p:nvSpPr>
        <p:spPr>
          <a:xfrm>
            <a:off x="7340512" y="473545"/>
            <a:ext cx="47580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>
                <a:solidFill>
                  <a:schemeClr val="bg1"/>
                </a:solidFill>
                <a:latin typeface="Libre Franklin" panose="00000500000000000000" pitchFamily="2" charset="0"/>
              </a:rPr>
              <a:t>AGENDA</a:t>
            </a:r>
            <a:endParaRPr lang="fr-BE" sz="8000" b="1" dirty="0">
              <a:solidFill>
                <a:schemeClr val="bg1"/>
              </a:solidFill>
              <a:latin typeface="Libre Franklin" panose="00000500000000000000" pitchFamily="2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3657805-77C3-4470-8FCB-1238E733E566}"/>
              </a:ext>
            </a:extLst>
          </p:cNvPr>
          <p:cNvSpPr txBox="1"/>
          <p:nvPr/>
        </p:nvSpPr>
        <p:spPr>
          <a:xfrm rot="1327479">
            <a:off x="-2059500" y="-137475"/>
            <a:ext cx="7641499" cy="3170099"/>
          </a:xfrm>
          <a:prstGeom prst="rect">
            <a:avLst/>
          </a:prstGeom>
          <a:solidFill>
            <a:srgbClr val="390D4B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solidFill>
                  <a:schemeClr val="bg1"/>
                </a:solidFill>
                <a:latin typeface="Libre Franklin" panose="00000500000000000000" pitchFamily="2" charset="0"/>
              </a:rPr>
              <a:t>INTRODUCTIE</a:t>
            </a:r>
          </a:p>
          <a:p>
            <a:pPr algn="r"/>
            <a:r>
              <a:rPr lang="en-GB" sz="4000" b="1" dirty="0">
                <a:solidFill>
                  <a:schemeClr val="bg1"/>
                </a:solidFill>
                <a:latin typeface="Libre Franklin" panose="00000500000000000000" pitchFamily="2" charset="0"/>
              </a:rPr>
              <a:t>WAT</a:t>
            </a:r>
          </a:p>
          <a:p>
            <a:pPr algn="r"/>
            <a:r>
              <a:rPr lang="en-GB" sz="4000" b="1" dirty="0">
                <a:solidFill>
                  <a:schemeClr val="bg1"/>
                </a:solidFill>
                <a:latin typeface="Libre Franklin" panose="00000500000000000000" pitchFamily="2" charset="0"/>
              </a:rPr>
              <a:t>STRUCTUUR</a:t>
            </a:r>
          </a:p>
          <a:p>
            <a:pPr algn="r"/>
            <a:r>
              <a:rPr lang="en-GB" sz="4000" b="1" dirty="0">
                <a:solidFill>
                  <a:schemeClr val="bg1"/>
                </a:solidFill>
                <a:latin typeface="Libre Franklin" panose="00000500000000000000" pitchFamily="2" charset="0"/>
              </a:rPr>
              <a:t>DEVELOPMENT</a:t>
            </a:r>
          </a:p>
          <a:p>
            <a:pPr algn="r"/>
            <a:r>
              <a:rPr lang="en-GB" sz="4000" b="1" dirty="0">
                <a:solidFill>
                  <a:schemeClr val="bg1"/>
                </a:solidFill>
                <a:latin typeface="Libre Franklin" panose="00000500000000000000" pitchFamily="2" charset="0"/>
              </a:rPr>
              <a:t>RESULTATEN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746506B0-69DC-4884-81A9-00C440D177E3}"/>
              </a:ext>
            </a:extLst>
          </p:cNvPr>
          <p:cNvSpPr/>
          <p:nvPr/>
        </p:nvSpPr>
        <p:spPr>
          <a:xfrm>
            <a:off x="3327110" y="4543436"/>
            <a:ext cx="2153064" cy="2153064"/>
          </a:xfrm>
          <a:prstGeom prst="ellipse">
            <a:avLst/>
          </a:prstGeom>
          <a:solidFill>
            <a:srgbClr val="390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latin typeface="Font Awesome 5 Free Regular" panose="02000503000000000000" pitchFamily="50" charset="0"/>
              </a:rPr>
              <a:t></a:t>
            </a:r>
            <a:r>
              <a:rPr lang="fr-BE" sz="6000" b="1" dirty="0">
                <a:latin typeface="Font Awesome 5 Free Regular" panose="02000503000000000000" pitchFamily="50" charset="0"/>
              </a:rPr>
              <a:t></a:t>
            </a:r>
            <a:endParaRPr lang="fr-BE" sz="6000" dirty="0">
              <a:latin typeface="Font Awesome 5 Free Regular" panose="02000503000000000000" pitchFamily="50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39830C1-1DBD-4756-A01D-CBDB57DFC597}"/>
              </a:ext>
            </a:extLst>
          </p:cNvPr>
          <p:cNvSpPr txBox="1"/>
          <p:nvPr/>
        </p:nvSpPr>
        <p:spPr>
          <a:xfrm>
            <a:off x="3764073" y="4616391"/>
            <a:ext cx="13340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0" b="1" dirty="0">
                <a:solidFill>
                  <a:schemeClr val="bg1"/>
                </a:solidFill>
                <a:latin typeface="Libre Franklin" panose="000005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01839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684839D3-2224-4453-B10C-6F64D73F0FA0}"/>
              </a:ext>
            </a:extLst>
          </p:cNvPr>
          <p:cNvSpPr/>
          <p:nvPr/>
        </p:nvSpPr>
        <p:spPr>
          <a:xfrm>
            <a:off x="748149" y="38298"/>
            <a:ext cx="12352873" cy="6948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D02E68"/>
              </a:solidFill>
            </a:endParaRPr>
          </a:p>
        </p:txBody>
      </p:sp>
      <p:sp>
        <p:nvSpPr>
          <p:cNvPr id="4" name="Shape 475">
            <a:extLst>
              <a:ext uri="{FF2B5EF4-FFF2-40B4-BE49-F238E27FC236}">
                <a16:creationId xmlns:a16="http://schemas.microsoft.com/office/drawing/2014/main" id="{086938F8-C25D-4483-A59B-121831F25AD3}"/>
              </a:ext>
            </a:extLst>
          </p:cNvPr>
          <p:cNvSpPr/>
          <p:nvPr/>
        </p:nvSpPr>
        <p:spPr>
          <a:xfrm>
            <a:off x="1558344" y="323759"/>
            <a:ext cx="8925059" cy="630516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232323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chermopname">
            <a:hlinkClick r:id="" action="ppaction://media"/>
            <a:extLst>
              <a:ext uri="{FF2B5EF4-FFF2-40B4-BE49-F238E27FC236}">
                <a16:creationId xmlns:a16="http://schemas.microsoft.com/office/drawing/2014/main" id="{D6762FD4-3734-47ED-9EF5-2C1CF393A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249" y="618186"/>
            <a:ext cx="8254347" cy="48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E8ED2CD3-263A-40D4-AAF5-43966BCEE042}"/>
              </a:ext>
            </a:extLst>
          </p:cNvPr>
          <p:cNvSpPr/>
          <p:nvPr/>
        </p:nvSpPr>
        <p:spPr>
          <a:xfrm>
            <a:off x="176645" y="2180213"/>
            <a:ext cx="3403456" cy="3403456"/>
          </a:xfrm>
          <a:prstGeom prst="rect">
            <a:avLst/>
          </a:prstGeom>
          <a:noFill/>
          <a:ln w="57150">
            <a:solidFill>
              <a:srgbClr val="543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543672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59E64CC-948A-4960-B17E-DCBCD06DA471}"/>
              </a:ext>
            </a:extLst>
          </p:cNvPr>
          <p:cNvSpPr/>
          <p:nvPr/>
        </p:nvSpPr>
        <p:spPr>
          <a:xfrm>
            <a:off x="4387993" y="2180213"/>
            <a:ext cx="3403455" cy="3403456"/>
          </a:xfrm>
          <a:prstGeom prst="rect">
            <a:avLst/>
          </a:prstGeom>
          <a:noFill/>
          <a:ln w="57150">
            <a:solidFill>
              <a:srgbClr val="543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543672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02A24F0-5FEC-41CE-BFD6-7610EBFDD337}"/>
              </a:ext>
            </a:extLst>
          </p:cNvPr>
          <p:cNvSpPr/>
          <p:nvPr/>
        </p:nvSpPr>
        <p:spPr>
          <a:xfrm>
            <a:off x="8579426" y="2180213"/>
            <a:ext cx="3403456" cy="3403456"/>
          </a:xfrm>
          <a:prstGeom prst="rect">
            <a:avLst/>
          </a:prstGeom>
          <a:noFill/>
          <a:ln w="57150">
            <a:solidFill>
              <a:srgbClr val="543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543672"/>
              </a:solidFill>
            </a:endParaRPr>
          </a:p>
        </p:txBody>
      </p:sp>
      <p:grpSp>
        <p:nvGrpSpPr>
          <p:cNvPr id="8" name="Shape 592">
            <a:extLst>
              <a:ext uri="{FF2B5EF4-FFF2-40B4-BE49-F238E27FC236}">
                <a16:creationId xmlns:a16="http://schemas.microsoft.com/office/drawing/2014/main" id="{6C6B7150-270B-4297-91FB-9CA9A5AB7A38}"/>
              </a:ext>
            </a:extLst>
          </p:cNvPr>
          <p:cNvGrpSpPr/>
          <p:nvPr/>
        </p:nvGrpSpPr>
        <p:grpSpPr>
          <a:xfrm>
            <a:off x="451026" y="2488965"/>
            <a:ext cx="2977091" cy="3104995"/>
            <a:chOff x="9998739" y="3719487"/>
            <a:chExt cx="2193361" cy="2287588"/>
          </a:xfrm>
          <a:solidFill>
            <a:srgbClr val="543672"/>
          </a:solidFill>
        </p:grpSpPr>
        <p:sp>
          <p:nvSpPr>
            <p:cNvPr id="9" name="Shape 593">
              <a:extLst>
                <a:ext uri="{FF2B5EF4-FFF2-40B4-BE49-F238E27FC236}">
                  <a16:creationId xmlns:a16="http://schemas.microsoft.com/office/drawing/2014/main" id="{50C346D8-38F4-4BDE-9C58-78EF048D27AF}"/>
                </a:ext>
              </a:extLst>
            </p:cNvPr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594">
              <a:extLst>
                <a:ext uri="{FF2B5EF4-FFF2-40B4-BE49-F238E27FC236}">
                  <a16:creationId xmlns:a16="http://schemas.microsoft.com/office/drawing/2014/main" id="{4F7814E7-81F9-430B-8840-032C70D0E77E}"/>
                </a:ext>
              </a:extLst>
            </p:cNvPr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595">
              <a:extLst>
                <a:ext uri="{FF2B5EF4-FFF2-40B4-BE49-F238E27FC236}">
                  <a16:creationId xmlns:a16="http://schemas.microsoft.com/office/drawing/2014/main" id="{E7DE3E9D-3D87-49B5-8938-E407C6A75EA2}"/>
                </a:ext>
              </a:extLst>
            </p:cNvPr>
            <p:cNvSpPr/>
            <p:nvPr/>
          </p:nvSpPr>
          <p:spPr>
            <a:xfrm>
              <a:off x="9998739" y="3719487"/>
              <a:ext cx="1133400" cy="107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596">
              <a:extLst>
                <a:ext uri="{FF2B5EF4-FFF2-40B4-BE49-F238E27FC236}">
                  <a16:creationId xmlns:a16="http://schemas.microsoft.com/office/drawing/2014/main" id="{DBE5E63E-7DA6-4F08-A039-877FBDF3676A}"/>
                </a:ext>
              </a:extLst>
            </p:cNvPr>
            <p:cNvSpPr/>
            <p:nvPr/>
          </p:nvSpPr>
          <p:spPr>
            <a:xfrm>
              <a:off x="10487777" y="4360710"/>
              <a:ext cx="139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597">
              <a:extLst>
                <a:ext uri="{FF2B5EF4-FFF2-40B4-BE49-F238E27FC236}">
                  <a16:creationId xmlns:a16="http://schemas.microsoft.com/office/drawing/2014/main" id="{05FE8432-7D9A-46DF-9DF9-2F3537B2D7FB}"/>
                </a:ext>
              </a:extLst>
            </p:cNvPr>
            <p:cNvSpPr/>
            <p:nvPr/>
          </p:nvSpPr>
          <p:spPr>
            <a:xfrm>
              <a:off x="10487777" y="4403562"/>
              <a:ext cx="1398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598">
              <a:extLst>
                <a:ext uri="{FF2B5EF4-FFF2-40B4-BE49-F238E27FC236}">
                  <a16:creationId xmlns:a16="http://schemas.microsoft.com/office/drawing/2014/main" id="{B5B76948-EAEC-4B61-9156-97CCE239FFE4}"/>
                </a:ext>
              </a:extLst>
            </p:cNvPr>
            <p:cNvSpPr/>
            <p:nvPr/>
          </p:nvSpPr>
          <p:spPr>
            <a:xfrm>
              <a:off x="10508414" y="4441663"/>
              <a:ext cx="9690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599">
              <a:extLst>
                <a:ext uri="{FF2B5EF4-FFF2-40B4-BE49-F238E27FC236}">
                  <a16:creationId xmlns:a16="http://schemas.microsoft.com/office/drawing/2014/main" id="{19EA6155-0B01-4E05-8D3A-9ACAB0C7005C}"/>
                </a:ext>
              </a:extLst>
            </p:cNvPr>
            <p:cNvSpPr/>
            <p:nvPr/>
          </p:nvSpPr>
          <p:spPr>
            <a:xfrm>
              <a:off x="10546508" y="3862233"/>
              <a:ext cx="222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600">
              <a:extLst>
                <a:ext uri="{FF2B5EF4-FFF2-40B4-BE49-F238E27FC236}">
                  <a16:creationId xmlns:a16="http://schemas.microsoft.com/office/drawing/2014/main" id="{69CB2496-1FF4-4F1A-9961-4826E965C0C7}"/>
                </a:ext>
              </a:extLst>
            </p:cNvPr>
            <p:cNvSpPr/>
            <p:nvPr/>
          </p:nvSpPr>
          <p:spPr>
            <a:xfrm>
              <a:off x="10744946" y="413051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601">
              <a:extLst>
                <a:ext uri="{FF2B5EF4-FFF2-40B4-BE49-F238E27FC236}">
                  <a16:creationId xmlns:a16="http://schemas.microsoft.com/office/drawing/2014/main" id="{02807C50-E784-46E7-9C7B-1E5F9E7332D9}"/>
                </a:ext>
              </a:extLst>
            </p:cNvPr>
            <p:cNvSpPr/>
            <p:nvPr/>
          </p:nvSpPr>
          <p:spPr>
            <a:xfrm>
              <a:off x="10295681" y="413051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602">
              <a:extLst>
                <a:ext uri="{FF2B5EF4-FFF2-40B4-BE49-F238E27FC236}">
                  <a16:creationId xmlns:a16="http://schemas.microsoft.com/office/drawing/2014/main" id="{082FB226-B8DE-4F0D-879A-9729934B58E2}"/>
                </a:ext>
              </a:extLst>
            </p:cNvPr>
            <p:cNvSpPr/>
            <p:nvPr/>
          </p:nvSpPr>
          <p:spPr>
            <a:xfrm>
              <a:off x="10348072" y="3930491"/>
              <a:ext cx="810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603">
              <a:extLst>
                <a:ext uri="{FF2B5EF4-FFF2-40B4-BE49-F238E27FC236}">
                  <a16:creationId xmlns:a16="http://schemas.microsoft.com/office/drawing/2014/main" id="{7CD2F1B6-1388-4A3D-839E-D41E5F9267ED}"/>
                </a:ext>
              </a:extLst>
            </p:cNvPr>
            <p:cNvSpPr/>
            <p:nvPr/>
          </p:nvSpPr>
          <p:spPr>
            <a:xfrm>
              <a:off x="10686213" y="3930491"/>
              <a:ext cx="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604">
              <a:extLst>
                <a:ext uri="{FF2B5EF4-FFF2-40B4-BE49-F238E27FC236}">
                  <a16:creationId xmlns:a16="http://schemas.microsoft.com/office/drawing/2014/main" id="{839E77C1-B0E9-4D41-B619-E3A8DAABBC37}"/>
                </a:ext>
              </a:extLst>
            </p:cNvPr>
            <p:cNvSpPr/>
            <p:nvPr/>
          </p:nvSpPr>
          <p:spPr>
            <a:xfrm>
              <a:off x="10413160" y="4006691"/>
              <a:ext cx="288900" cy="3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9BE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Shape 540">
            <a:extLst>
              <a:ext uri="{FF2B5EF4-FFF2-40B4-BE49-F238E27FC236}">
                <a16:creationId xmlns:a16="http://schemas.microsoft.com/office/drawing/2014/main" id="{D8D9D9E2-8F84-498D-9FC8-9F58907EE3F6}"/>
              </a:ext>
            </a:extLst>
          </p:cNvPr>
          <p:cNvGrpSpPr/>
          <p:nvPr/>
        </p:nvGrpSpPr>
        <p:grpSpPr>
          <a:xfrm rot="10800000">
            <a:off x="9072212" y="2772284"/>
            <a:ext cx="2343503" cy="2821662"/>
            <a:chOff x="3357563" y="850900"/>
            <a:chExt cx="1882725" cy="2446200"/>
          </a:xfrm>
          <a:solidFill>
            <a:srgbClr val="543672"/>
          </a:solidFill>
        </p:grpSpPr>
        <p:sp>
          <p:nvSpPr>
            <p:cNvPr id="22" name="Shape 541">
              <a:extLst>
                <a:ext uri="{FF2B5EF4-FFF2-40B4-BE49-F238E27FC236}">
                  <a16:creationId xmlns:a16="http://schemas.microsoft.com/office/drawing/2014/main" id="{1783A87E-4EE2-49B3-90A1-1B96F1BEAF0F}"/>
                </a:ext>
              </a:extLst>
            </p:cNvPr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542">
              <a:extLst>
                <a:ext uri="{FF2B5EF4-FFF2-40B4-BE49-F238E27FC236}">
                  <a16:creationId xmlns:a16="http://schemas.microsoft.com/office/drawing/2014/main" id="{DEE736E8-336B-420E-BCBB-24D7CD5D5CC9}"/>
                </a:ext>
              </a:extLst>
            </p:cNvPr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543">
              <a:extLst>
                <a:ext uri="{FF2B5EF4-FFF2-40B4-BE49-F238E27FC236}">
                  <a16:creationId xmlns:a16="http://schemas.microsoft.com/office/drawing/2014/main" id="{42DFDCF0-30CB-4F53-BE46-0052DE459AF0}"/>
                </a:ext>
              </a:extLst>
            </p:cNvPr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544">
              <a:extLst>
                <a:ext uri="{FF2B5EF4-FFF2-40B4-BE49-F238E27FC236}">
                  <a16:creationId xmlns:a16="http://schemas.microsoft.com/office/drawing/2014/main" id="{F915D01C-A473-42E3-AD35-0D94FB490F43}"/>
                </a:ext>
              </a:extLst>
            </p:cNvPr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545">
              <a:extLst>
                <a:ext uri="{FF2B5EF4-FFF2-40B4-BE49-F238E27FC236}">
                  <a16:creationId xmlns:a16="http://schemas.microsoft.com/office/drawing/2014/main" id="{6F44521D-57F8-4930-B47A-4B397A77F832}"/>
                </a:ext>
              </a:extLst>
            </p:cNvPr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546">
              <a:extLst>
                <a:ext uri="{FF2B5EF4-FFF2-40B4-BE49-F238E27FC236}">
                  <a16:creationId xmlns:a16="http://schemas.microsoft.com/office/drawing/2014/main" id="{4953B8AB-656F-4E5A-B02E-EA8B7CB1EC7E}"/>
                </a:ext>
              </a:extLst>
            </p:cNvPr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547">
              <a:extLst>
                <a:ext uri="{FF2B5EF4-FFF2-40B4-BE49-F238E27FC236}">
                  <a16:creationId xmlns:a16="http://schemas.microsoft.com/office/drawing/2014/main" id="{A84CA6BB-79AC-4232-BA6A-BD370A3B9E89}"/>
                </a:ext>
              </a:extLst>
            </p:cNvPr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548">
              <a:extLst>
                <a:ext uri="{FF2B5EF4-FFF2-40B4-BE49-F238E27FC236}">
                  <a16:creationId xmlns:a16="http://schemas.microsoft.com/office/drawing/2014/main" id="{2F440337-471A-4887-BBCD-9AC0D9BF0961}"/>
                </a:ext>
              </a:extLst>
            </p:cNvPr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549">
              <a:extLst>
                <a:ext uri="{FF2B5EF4-FFF2-40B4-BE49-F238E27FC236}">
                  <a16:creationId xmlns:a16="http://schemas.microsoft.com/office/drawing/2014/main" id="{EE30EFE5-EA7A-466D-9650-4ADC616D4427}"/>
                </a:ext>
              </a:extLst>
            </p:cNvPr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550">
              <a:extLst>
                <a:ext uri="{FF2B5EF4-FFF2-40B4-BE49-F238E27FC236}">
                  <a16:creationId xmlns:a16="http://schemas.microsoft.com/office/drawing/2014/main" id="{96DA604E-5EDE-4D44-9A41-E24B7F6D3737}"/>
                </a:ext>
              </a:extLst>
            </p:cNvPr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551">
              <a:extLst>
                <a:ext uri="{FF2B5EF4-FFF2-40B4-BE49-F238E27FC236}">
                  <a16:creationId xmlns:a16="http://schemas.microsoft.com/office/drawing/2014/main" id="{DA19566D-D514-41D7-AB26-71799EB68545}"/>
                </a:ext>
              </a:extLst>
            </p:cNvPr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552">
              <a:extLst>
                <a:ext uri="{FF2B5EF4-FFF2-40B4-BE49-F238E27FC236}">
                  <a16:creationId xmlns:a16="http://schemas.microsoft.com/office/drawing/2014/main" id="{C501D2C3-91EE-48DC-B994-B64F28BE98FE}"/>
                </a:ext>
              </a:extLst>
            </p:cNvPr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553">
              <a:extLst>
                <a:ext uri="{FF2B5EF4-FFF2-40B4-BE49-F238E27FC236}">
                  <a16:creationId xmlns:a16="http://schemas.microsoft.com/office/drawing/2014/main" id="{C17D217F-ABED-44E7-8FE3-DE6DDA4EF159}"/>
                </a:ext>
              </a:extLst>
            </p:cNvPr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Shape 554">
            <a:extLst>
              <a:ext uri="{FF2B5EF4-FFF2-40B4-BE49-F238E27FC236}">
                <a16:creationId xmlns:a16="http://schemas.microsoft.com/office/drawing/2014/main" id="{04F1EDB4-0619-4D75-8D9E-79688546A558}"/>
              </a:ext>
            </a:extLst>
          </p:cNvPr>
          <p:cNvGrpSpPr/>
          <p:nvPr/>
        </p:nvGrpSpPr>
        <p:grpSpPr>
          <a:xfrm rot="10800000">
            <a:off x="4625680" y="2851022"/>
            <a:ext cx="2789536" cy="2697161"/>
            <a:chOff x="6545263" y="855663"/>
            <a:chExt cx="2347900" cy="2270150"/>
          </a:xfrm>
          <a:solidFill>
            <a:srgbClr val="543672"/>
          </a:solidFill>
        </p:grpSpPr>
        <p:sp>
          <p:nvSpPr>
            <p:cNvPr id="36" name="Shape 555">
              <a:extLst>
                <a:ext uri="{FF2B5EF4-FFF2-40B4-BE49-F238E27FC236}">
                  <a16:creationId xmlns:a16="http://schemas.microsoft.com/office/drawing/2014/main" id="{9930CEE1-D5B2-4009-BDB0-9BC8789FFDD7}"/>
                </a:ext>
              </a:extLst>
            </p:cNvPr>
            <p:cNvSpPr/>
            <p:nvPr/>
          </p:nvSpPr>
          <p:spPr>
            <a:xfrm flipV="1">
              <a:off x="6913563" y="2496758"/>
              <a:ext cx="742059" cy="384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556">
              <a:extLst>
                <a:ext uri="{FF2B5EF4-FFF2-40B4-BE49-F238E27FC236}">
                  <a16:creationId xmlns:a16="http://schemas.microsoft.com/office/drawing/2014/main" id="{7EA0DC03-861D-460C-8A42-EBBEA1DC63F3}"/>
                </a:ext>
              </a:extLst>
            </p:cNvPr>
            <p:cNvSpPr/>
            <p:nvPr/>
          </p:nvSpPr>
          <p:spPr>
            <a:xfrm flipV="1">
              <a:off x="6913563" y="2598357"/>
              <a:ext cx="742059" cy="384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557">
              <a:extLst>
                <a:ext uri="{FF2B5EF4-FFF2-40B4-BE49-F238E27FC236}">
                  <a16:creationId xmlns:a16="http://schemas.microsoft.com/office/drawing/2014/main" id="{161937CB-B24D-48B4-A34B-D71765A17E9F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558">
              <a:extLst>
                <a:ext uri="{FF2B5EF4-FFF2-40B4-BE49-F238E27FC236}">
                  <a16:creationId xmlns:a16="http://schemas.microsoft.com/office/drawing/2014/main" id="{6EC991D2-06EF-4BC1-9866-5869C6FEC07D}"/>
                </a:ext>
              </a:extLst>
            </p:cNvPr>
            <p:cNvSpPr/>
            <p:nvPr/>
          </p:nvSpPr>
          <p:spPr>
            <a:xfrm flipV="1">
              <a:off x="6913563" y="2701545"/>
              <a:ext cx="742059" cy="384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559">
              <a:extLst>
                <a:ext uri="{FF2B5EF4-FFF2-40B4-BE49-F238E27FC236}">
                  <a16:creationId xmlns:a16="http://schemas.microsoft.com/office/drawing/2014/main" id="{A7550A62-5801-49DE-BA4B-DC9862535A9A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560">
              <a:extLst>
                <a:ext uri="{FF2B5EF4-FFF2-40B4-BE49-F238E27FC236}">
                  <a16:creationId xmlns:a16="http://schemas.microsoft.com/office/drawing/2014/main" id="{C9A2D260-9DB2-46E9-834B-3C9D98756E3A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562">
              <a:extLst>
                <a:ext uri="{FF2B5EF4-FFF2-40B4-BE49-F238E27FC236}">
                  <a16:creationId xmlns:a16="http://schemas.microsoft.com/office/drawing/2014/main" id="{54281395-11D3-49A8-8D43-7A49BCB7E98B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563">
              <a:extLst>
                <a:ext uri="{FF2B5EF4-FFF2-40B4-BE49-F238E27FC236}">
                  <a16:creationId xmlns:a16="http://schemas.microsoft.com/office/drawing/2014/main" id="{C62A200E-C835-4EA1-81C4-B58AEE9E06CB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564">
              <a:extLst>
                <a:ext uri="{FF2B5EF4-FFF2-40B4-BE49-F238E27FC236}">
                  <a16:creationId xmlns:a16="http://schemas.microsoft.com/office/drawing/2014/main" id="{5C360721-72CB-4C2F-8072-4C7FF7E30D35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565">
              <a:extLst>
                <a:ext uri="{FF2B5EF4-FFF2-40B4-BE49-F238E27FC236}">
                  <a16:creationId xmlns:a16="http://schemas.microsoft.com/office/drawing/2014/main" id="{D1FD3795-C586-4595-9D40-D4F7A0BF29AC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566">
              <a:extLst>
                <a:ext uri="{FF2B5EF4-FFF2-40B4-BE49-F238E27FC236}">
                  <a16:creationId xmlns:a16="http://schemas.microsoft.com/office/drawing/2014/main" id="{A3B4B364-1ED4-4F4D-A99E-1C572E47F530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567">
              <a:extLst>
                <a:ext uri="{FF2B5EF4-FFF2-40B4-BE49-F238E27FC236}">
                  <a16:creationId xmlns:a16="http://schemas.microsoft.com/office/drawing/2014/main" id="{4D494918-9BE3-41CF-926A-EA56F2D65BB7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grpFill/>
            <a:ln>
              <a:solidFill>
                <a:srgbClr val="543672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Tekstvak 50">
            <a:extLst>
              <a:ext uri="{FF2B5EF4-FFF2-40B4-BE49-F238E27FC236}">
                <a16:creationId xmlns:a16="http://schemas.microsoft.com/office/drawing/2014/main" id="{CDF6C6E0-A894-4F09-B7B2-0FA9B891A23C}"/>
              </a:ext>
            </a:extLst>
          </p:cNvPr>
          <p:cNvSpPr txBox="1"/>
          <p:nvPr/>
        </p:nvSpPr>
        <p:spPr>
          <a:xfrm>
            <a:off x="1120794" y="5697538"/>
            <a:ext cx="1515158" cy="400110"/>
          </a:xfrm>
          <a:prstGeom prst="rect">
            <a:avLst/>
          </a:prstGeom>
          <a:solidFill>
            <a:srgbClr val="543672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rgbClr val="F1E643"/>
                </a:solidFill>
                <a:latin typeface="Muli" panose="00000500000000000000" pitchFamily="2" charset="0"/>
              </a:rPr>
              <a:t>END SHIFT</a:t>
            </a:r>
            <a:endParaRPr lang="fr-BE" sz="2000" dirty="0">
              <a:solidFill>
                <a:srgbClr val="F1E643"/>
              </a:solidFill>
              <a:latin typeface="Muli" panose="00000500000000000000" pitchFamily="2" charset="0"/>
            </a:endParaRP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7C5D2FEE-426E-4ED2-A7BF-F3FCB07E9D52}"/>
              </a:ext>
            </a:extLst>
          </p:cNvPr>
          <p:cNvSpPr txBox="1"/>
          <p:nvPr/>
        </p:nvSpPr>
        <p:spPr>
          <a:xfrm>
            <a:off x="4713017" y="5697538"/>
            <a:ext cx="2753406" cy="400110"/>
          </a:xfrm>
          <a:prstGeom prst="rect">
            <a:avLst/>
          </a:prstGeom>
          <a:solidFill>
            <a:srgbClr val="543672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rgbClr val="F1E643"/>
                </a:solidFill>
                <a:latin typeface="Muli" panose="00000500000000000000" pitchFamily="2" charset="0"/>
              </a:rPr>
              <a:t>TECHLOG/INVULLEN</a:t>
            </a:r>
            <a:endParaRPr lang="fr-BE" sz="2000" dirty="0">
              <a:solidFill>
                <a:srgbClr val="F1E643"/>
              </a:solidFill>
              <a:latin typeface="Muli" panose="00000500000000000000" pitchFamily="2" charset="0"/>
            </a:endParaRP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5B5DFB05-FE90-49CA-80B8-33D354FA9731}"/>
              </a:ext>
            </a:extLst>
          </p:cNvPr>
          <p:cNvSpPr txBox="1"/>
          <p:nvPr/>
        </p:nvSpPr>
        <p:spPr>
          <a:xfrm>
            <a:off x="9104486" y="5706579"/>
            <a:ext cx="2353337" cy="400110"/>
          </a:xfrm>
          <a:prstGeom prst="rect">
            <a:avLst/>
          </a:prstGeom>
          <a:solidFill>
            <a:srgbClr val="543672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rgbClr val="F1E643"/>
                </a:solidFill>
                <a:latin typeface="Muli" panose="00000500000000000000" pitchFamily="2" charset="0"/>
              </a:rPr>
              <a:t>POST/PUBLICEER</a:t>
            </a:r>
            <a:endParaRPr lang="fr-BE" sz="2000" dirty="0">
              <a:solidFill>
                <a:srgbClr val="F1E643"/>
              </a:solidFill>
              <a:latin typeface="Muli" panose="00000500000000000000" pitchFamily="2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36B0EA2-961A-4992-8360-7D9C93E377DA}"/>
              </a:ext>
            </a:extLst>
          </p:cNvPr>
          <p:cNvSpPr txBox="1">
            <a:spLocks/>
          </p:cNvSpPr>
          <p:nvPr/>
        </p:nvSpPr>
        <p:spPr>
          <a:xfrm>
            <a:off x="7668895" y="6479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i="1" dirty="0">
                <a:solidFill>
                  <a:srgbClr val="F1E643"/>
                </a:solidFill>
                <a:latin typeface="Libre Baskerville" panose="02000000000000000000" pitchFamily="2" charset="0"/>
              </a:rPr>
              <a:t>just let it work</a:t>
            </a:r>
            <a:endParaRPr lang="fr-BE" sz="2800" i="1" dirty="0">
              <a:solidFill>
                <a:srgbClr val="F1E643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42" name="Afbeelding 41" descr="Afbeelding met tekening&#10;&#10;Automatisch gegenereerde beschrijving">
            <a:extLst>
              <a:ext uri="{FF2B5EF4-FFF2-40B4-BE49-F238E27FC236}">
                <a16:creationId xmlns:a16="http://schemas.microsoft.com/office/drawing/2014/main" id="{EEAA6A2B-36F4-4677-872A-9174D51CB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07" y="583949"/>
            <a:ext cx="5107986" cy="848257"/>
          </a:xfrm>
          <a:prstGeom prst="rect">
            <a:avLst/>
          </a:prstGeom>
        </p:spPr>
      </p:pic>
      <p:sp>
        <p:nvSpPr>
          <p:cNvPr id="55" name="Rechthoek 54">
            <a:extLst>
              <a:ext uri="{FF2B5EF4-FFF2-40B4-BE49-F238E27FC236}">
                <a16:creationId xmlns:a16="http://schemas.microsoft.com/office/drawing/2014/main" id="{011D322A-6111-4B70-BA0E-61219D3D2B62}"/>
              </a:ext>
            </a:extLst>
          </p:cNvPr>
          <p:cNvSpPr/>
          <p:nvPr/>
        </p:nvSpPr>
        <p:spPr>
          <a:xfrm>
            <a:off x="632643" y="2569282"/>
            <a:ext cx="1151768" cy="1022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7" name="Afbeelding 56" descr="Afbeelding met tekening&#10;&#10;Automatisch gegenereerde beschrijving">
            <a:extLst>
              <a:ext uri="{FF2B5EF4-FFF2-40B4-BE49-F238E27FC236}">
                <a16:creationId xmlns:a16="http://schemas.microsoft.com/office/drawing/2014/main" id="{F83266B5-EE2E-4D83-AFE8-B962CAA1C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41" y="2647073"/>
            <a:ext cx="933698" cy="9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1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863877-EA9B-4D1D-8F1A-1D7ED230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DB2FA94-0D3F-404F-B1AE-C7F710094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1563"/>
            <a:ext cx="12192000" cy="5242560"/>
          </a:xfr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22B094C8-1BD7-4A99-A9FE-BEF32C18593E}"/>
              </a:ext>
            </a:extLst>
          </p:cNvPr>
          <p:cNvSpPr/>
          <p:nvPr/>
        </p:nvSpPr>
        <p:spPr>
          <a:xfrm>
            <a:off x="2126673" y="1590356"/>
            <a:ext cx="2881746" cy="2881746"/>
          </a:xfrm>
          <a:prstGeom prst="ellipse">
            <a:avLst/>
          </a:prstGeom>
          <a:solidFill>
            <a:srgbClr val="390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latin typeface="Font Awesome 5 Free Regular" panose="02000503000000000000" pitchFamily="50" charset="0"/>
              </a:rPr>
              <a:t></a:t>
            </a:r>
            <a:r>
              <a:rPr lang="fr-BE" sz="6000" b="1" dirty="0">
                <a:latin typeface="Font Awesome 5 Free Regular" panose="02000503000000000000" pitchFamily="50" charset="0"/>
              </a:rPr>
              <a:t></a:t>
            </a:r>
            <a:endParaRPr lang="fr-BE" sz="6000" dirty="0">
              <a:latin typeface="Font Awesome 5 Free Regular" panose="02000503000000000000" pitchFamily="50" charset="0"/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7018739-0C8A-4FE8-985B-C340CBB06C2E}"/>
              </a:ext>
            </a:extLst>
          </p:cNvPr>
          <p:cNvSpPr/>
          <p:nvPr/>
        </p:nvSpPr>
        <p:spPr>
          <a:xfrm>
            <a:off x="7135091" y="1590356"/>
            <a:ext cx="2881746" cy="2881746"/>
          </a:xfrm>
          <a:prstGeom prst="ellipse">
            <a:avLst/>
          </a:prstGeom>
          <a:solidFill>
            <a:srgbClr val="390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746578B-EC49-46AB-AAB4-481E52463DA9}"/>
              </a:ext>
            </a:extLst>
          </p:cNvPr>
          <p:cNvSpPr txBox="1"/>
          <p:nvPr/>
        </p:nvSpPr>
        <p:spPr>
          <a:xfrm>
            <a:off x="2838821" y="4663559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390D4B"/>
                </a:solidFill>
              </a:rPr>
              <a:t>ANGULAR</a:t>
            </a:r>
            <a:endParaRPr lang="fr-BE" sz="2400" b="1" dirty="0">
              <a:solidFill>
                <a:srgbClr val="390D4B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B5F4620-3334-4060-9204-8403E0DB199D}"/>
              </a:ext>
            </a:extLst>
          </p:cNvPr>
          <p:cNvSpPr txBox="1"/>
          <p:nvPr/>
        </p:nvSpPr>
        <p:spPr>
          <a:xfrm>
            <a:off x="7627658" y="4663559"/>
            <a:ext cx="1811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390D4B"/>
                </a:solidFill>
              </a:rPr>
              <a:t>WORDPRESS</a:t>
            </a:r>
            <a:endParaRPr lang="fr-BE" sz="2400" b="1" dirty="0">
              <a:solidFill>
                <a:srgbClr val="390D4B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1FD7C24-4D83-4A22-9678-C83C205C5D0A}"/>
              </a:ext>
            </a:extLst>
          </p:cNvPr>
          <p:cNvSpPr txBox="1"/>
          <p:nvPr/>
        </p:nvSpPr>
        <p:spPr>
          <a:xfrm>
            <a:off x="2126673" y="5146020"/>
            <a:ext cx="294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390D4B"/>
                </a:solidFill>
              </a:rPr>
              <a:t>.</a:t>
            </a:r>
            <a:endParaRPr lang="fr-BE" dirty="0">
              <a:solidFill>
                <a:srgbClr val="390D4B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54F50FF-10C2-4878-BA22-9F9CF9081A83}"/>
              </a:ext>
            </a:extLst>
          </p:cNvPr>
          <p:cNvSpPr txBox="1"/>
          <p:nvPr/>
        </p:nvSpPr>
        <p:spPr>
          <a:xfrm>
            <a:off x="7437739" y="5094007"/>
            <a:ext cx="219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390D4B"/>
                </a:solidFill>
              </a:rPr>
              <a:t>.</a:t>
            </a:r>
            <a:endParaRPr lang="fr-BE" dirty="0">
              <a:solidFill>
                <a:srgbClr val="390D4B"/>
              </a:solidFill>
            </a:endParaRPr>
          </a:p>
        </p:txBody>
      </p:sp>
      <p:pic>
        <p:nvPicPr>
          <p:cNvPr id="4" name="Afbeelding 3" descr="Afbeelding met tekening&#10;&#10;Automatisch gegenereerde beschrijving">
            <a:extLst>
              <a:ext uri="{FF2B5EF4-FFF2-40B4-BE49-F238E27FC236}">
                <a16:creationId xmlns:a16="http://schemas.microsoft.com/office/drawing/2014/main" id="{0EBA3682-2CBA-47D6-A8AB-316A147B8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401" y="2016476"/>
            <a:ext cx="2029506" cy="2029506"/>
          </a:xfrm>
          <a:prstGeom prst="rect">
            <a:avLst/>
          </a:prstGeom>
        </p:spPr>
      </p:pic>
      <p:pic>
        <p:nvPicPr>
          <p:cNvPr id="10" name="Afbeelding 9" descr="Afbeelding met teken, buiten, rood, stoppen&#10;&#10;Automatisch gegenereerde beschrijving">
            <a:extLst>
              <a:ext uri="{FF2B5EF4-FFF2-40B4-BE49-F238E27FC236}">
                <a16:creationId xmlns:a16="http://schemas.microsoft.com/office/drawing/2014/main" id="{585B7292-B48D-4F5C-B187-BEEF19A66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68" y="1848709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voedsel, tekening&#10;&#10;Automatisch gegenereerde beschrijving">
            <a:extLst>
              <a:ext uri="{FF2B5EF4-FFF2-40B4-BE49-F238E27FC236}">
                <a16:creationId xmlns:a16="http://schemas.microsoft.com/office/drawing/2014/main" id="{586D2192-3175-45B8-A1CB-76CD49709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82" y="5137760"/>
            <a:ext cx="2968838" cy="1613499"/>
          </a:xfrm>
          <a:prstGeom prst="rect">
            <a:avLst/>
          </a:prstGeom>
        </p:spPr>
      </p:pic>
      <p:pic>
        <p:nvPicPr>
          <p:cNvPr id="13" name="Afbeelding 12" descr="Afbeelding met meter&#10;&#10;Automatisch gegenereerde beschrijving">
            <a:extLst>
              <a:ext uri="{FF2B5EF4-FFF2-40B4-BE49-F238E27FC236}">
                <a16:creationId xmlns:a16="http://schemas.microsoft.com/office/drawing/2014/main" id="{B953AF4B-D29C-44DD-92EF-0D54F3FBC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72" y="5262303"/>
            <a:ext cx="2503426" cy="997198"/>
          </a:xfrm>
          <a:prstGeom prst="rect">
            <a:avLst/>
          </a:prstGeom>
        </p:spPr>
      </p:pic>
      <p:pic>
        <p:nvPicPr>
          <p:cNvPr id="15" name="Afbeelding 14" descr="Afbeelding met teken&#10;&#10;Automatisch gegenereerde beschrijving">
            <a:extLst>
              <a:ext uri="{FF2B5EF4-FFF2-40B4-BE49-F238E27FC236}">
                <a16:creationId xmlns:a16="http://schemas.microsoft.com/office/drawing/2014/main" id="{7E9CA52C-C4C5-4DBA-A058-8EFEF3647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58" y="5686791"/>
            <a:ext cx="2322455" cy="487335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A8135701-0C52-4233-9D26-2B5927B43326}"/>
              </a:ext>
            </a:extLst>
          </p:cNvPr>
          <p:cNvGrpSpPr/>
          <p:nvPr/>
        </p:nvGrpSpPr>
        <p:grpSpPr>
          <a:xfrm>
            <a:off x="6407408" y="4819551"/>
            <a:ext cx="1996142" cy="2002127"/>
            <a:chOff x="6006354" y="4739341"/>
            <a:chExt cx="1996142" cy="2002127"/>
          </a:xfrm>
        </p:grpSpPr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EB9F83D4-BDC8-4BD1-96F4-CF36C2975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2" r="17173"/>
            <a:stretch/>
          </p:blipFill>
          <p:spPr>
            <a:xfrm>
              <a:off x="6181863" y="4905847"/>
              <a:ext cx="1661371" cy="1668950"/>
            </a:xfrm>
            <a:prstGeom prst="rect">
              <a:avLst/>
            </a:prstGeom>
          </p:spPr>
        </p:pic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3573627B-79BE-4C37-910C-46F2CA5CE14D}"/>
                </a:ext>
              </a:extLst>
            </p:cNvPr>
            <p:cNvSpPr/>
            <p:nvPr/>
          </p:nvSpPr>
          <p:spPr>
            <a:xfrm>
              <a:off x="6006354" y="4739341"/>
              <a:ext cx="1996142" cy="2002127"/>
            </a:xfrm>
            <a:prstGeom prst="ellipse">
              <a:avLst/>
            </a:prstGeom>
            <a:noFill/>
            <a:ln w="333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aphicFrame>
        <p:nvGraphicFramePr>
          <p:cNvPr id="3" name="Tabel 4">
            <a:extLst>
              <a:ext uri="{FF2B5EF4-FFF2-40B4-BE49-F238E27FC236}">
                <a16:creationId xmlns:a16="http://schemas.microsoft.com/office/drawing/2014/main" id="{1112B9C3-7239-433F-962A-7C01017F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5452"/>
              </p:ext>
            </p:extLst>
          </p:nvPr>
        </p:nvGraphicFramePr>
        <p:xfrm>
          <a:off x="297288" y="347731"/>
          <a:ext cx="11597424" cy="4391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904">
                  <a:extLst>
                    <a:ext uri="{9D8B030D-6E8A-4147-A177-3AD203B41FA5}">
                      <a16:colId xmlns:a16="http://schemas.microsoft.com/office/drawing/2014/main" val="2205668442"/>
                    </a:ext>
                  </a:extLst>
                </a:gridCol>
                <a:gridCol w="1932904">
                  <a:extLst>
                    <a:ext uri="{9D8B030D-6E8A-4147-A177-3AD203B41FA5}">
                      <a16:colId xmlns:a16="http://schemas.microsoft.com/office/drawing/2014/main" val="3745446676"/>
                    </a:ext>
                  </a:extLst>
                </a:gridCol>
                <a:gridCol w="1932904">
                  <a:extLst>
                    <a:ext uri="{9D8B030D-6E8A-4147-A177-3AD203B41FA5}">
                      <a16:colId xmlns:a16="http://schemas.microsoft.com/office/drawing/2014/main" val="1545569374"/>
                    </a:ext>
                  </a:extLst>
                </a:gridCol>
                <a:gridCol w="1932904">
                  <a:extLst>
                    <a:ext uri="{9D8B030D-6E8A-4147-A177-3AD203B41FA5}">
                      <a16:colId xmlns:a16="http://schemas.microsoft.com/office/drawing/2014/main" val="3139276034"/>
                    </a:ext>
                  </a:extLst>
                </a:gridCol>
                <a:gridCol w="1932904">
                  <a:extLst>
                    <a:ext uri="{9D8B030D-6E8A-4147-A177-3AD203B41FA5}">
                      <a16:colId xmlns:a16="http://schemas.microsoft.com/office/drawing/2014/main" val="3993630276"/>
                    </a:ext>
                  </a:extLst>
                </a:gridCol>
                <a:gridCol w="1932904">
                  <a:extLst>
                    <a:ext uri="{9D8B030D-6E8A-4147-A177-3AD203B41FA5}">
                      <a16:colId xmlns:a16="http://schemas.microsoft.com/office/drawing/2014/main" val="2421619328"/>
                    </a:ext>
                  </a:extLst>
                </a:gridCol>
              </a:tblGrid>
              <a:tr h="760420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kern="1200" baseline="0" dirty="0">
                          <a:solidFill>
                            <a:srgbClr val="F1E643"/>
                          </a:solidFill>
                          <a:latin typeface="Muli" panose="00000500000000000000" pitchFamily="2" charset="0"/>
                        </a:rPr>
                        <a:t>Category</a:t>
                      </a:r>
                      <a:endParaRPr lang="fr-BE" sz="1800" dirty="0">
                        <a:solidFill>
                          <a:srgbClr val="F1E643"/>
                        </a:solidFill>
                        <a:latin typeface="Muli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kern="1200" baseline="0" dirty="0" err="1">
                          <a:solidFill>
                            <a:schemeClr val="bg1"/>
                          </a:solidFill>
                          <a:latin typeface="Muli" panose="00000500000000000000" pitchFamily="2" charset="0"/>
                        </a:rPr>
                        <a:t>Connectsteam</a:t>
                      </a:r>
                      <a:endParaRPr lang="fr-BE" sz="1800" b="1" dirty="0">
                        <a:solidFill>
                          <a:schemeClr val="bg1"/>
                        </a:solidFill>
                        <a:latin typeface="Muli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kern="1200" baseline="0" dirty="0">
                          <a:solidFill>
                            <a:schemeClr val="bg1"/>
                          </a:solidFill>
                          <a:latin typeface="Muli" panose="00000500000000000000" pitchFamily="2" charset="0"/>
                        </a:rPr>
                        <a:t>Gusto</a:t>
                      </a:r>
                      <a:endParaRPr lang="fr-BE" sz="1800" b="1" dirty="0">
                        <a:solidFill>
                          <a:schemeClr val="bg1"/>
                        </a:solidFill>
                        <a:latin typeface="Muli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kern="1200" baseline="0" dirty="0">
                          <a:solidFill>
                            <a:schemeClr val="bg1"/>
                          </a:solidFill>
                          <a:latin typeface="Muli" panose="00000500000000000000" pitchFamily="2" charset="0"/>
                        </a:rPr>
                        <a:t>Workday</a:t>
                      </a:r>
                      <a:endParaRPr lang="fr-BE" sz="1800" b="1" dirty="0">
                        <a:solidFill>
                          <a:schemeClr val="bg1"/>
                        </a:solidFill>
                        <a:latin typeface="Muli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kern="1200" baseline="0" dirty="0" err="1">
                          <a:solidFill>
                            <a:schemeClr val="bg1"/>
                          </a:solidFill>
                          <a:latin typeface="Muli" panose="00000500000000000000" pitchFamily="2" charset="0"/>
                        </a:rPr>
                        <a:t>Kissflow</a:t>
                      </a:r>
                      <a:endParaRPr lang="fr-BE" sz="1800" b="1" dirty="0">
                        <a:solidFill>
                          <a:schemeClr val="bg1"/>
                        </a:solidFill>
                        <a:latin typeface="Muli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kern="1200" baseline="0" dirty="0">
                          <a:solidFill>
                            <a:schemeClr val="bg1"/>
                          </a:solidFill>
                          <a:latin typeface="Muli" panose="00000500000000000000" pitchFamily="2" charset="0"/>
                        </a:rPr>
                        <a:t>Peoplesoft</a:t>
                      </a:r>
                      <a:endParaRPr lang="fr-BE" sz="1800" b="1" dirty="0">
                        <a:solidFill>
                          <a:schemeClr val="bg1"/>
                        </a:solidFill>
                        <a:latin typeface="Muli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12850"/>
                  </a:ext>
                </a:extLst>
              </a:tr>
              <a:tr h="5068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u="none" strike="noStrike" kern="1200" baseline="0" dirty="0" err="1">
                          <a:solidFill>
                            <a:schemeClr val="bg1"/>
                          </a:solidFill>
                          <a:latin typeface="Muli" panose="00000500000000000000" pitchFamily="2" charset="0"/>
                          <a:ea typeface="+mn-ea"/>
                          <a:cs typeface="+mn-cs"/>
                        </a:rPr>
                        <a:t>Functionaliteit</a:t>
                      </a:r>
                      <a:endParaRPr lang="fr-BE" sz="1800" b="1" u="none" strike="noStrike" kern="1200" baseline="0" dirty="0">
                        <a:solidFill>
                          <a:schemeClr val="bg1"/>
                        </a:solidFill>
                        <a:latin typeface="Muli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-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5619689"/>
                  </a:ext>
                </a:extLst>
              </a:tr>
              <a:tr h="4727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u="none" strike="noStrike" kern="1200" baseline="0" dirty="0" err="1">
                          <a:solidFill>
                            <a:schemeClr val="bg1"/>
                          </a:solidFill>
                          <a:latin typeface="Muli" panose="00000500000000000000" pitchFamily="2" charset="0"/>
                          <a:ea typeface="+mn-ea"/>
                          <a:cs typeface="+mn-cs"/>
                        </a:rPr>
                        <a:t>Informatie</a:t>
                      </a:r>
                      <a:endParaRPr lang="fr-BE" sz="1800" b="1" u="none" strike="noStrike" kern="1200" baseline="0" dirty="0">
                        <a:solidFill>
                          <a:schemeClr val="bg1"/>
                        </a:solidFill>
                        <a:latin typeface="Muli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-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-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2196588"/>
                  </a:ext>
                </a:extLst>
              </a:tr>
              <a:tr h="4727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u="none" strike="noStrike" kern="1200" baseline="0" dirty="0">
                          <a:solidFill>
                            <a:schemeClr val="bg1"/>
                          </a:solidFill>
                          <a:latin typeface="Muli" panose="00000500000000000000" pitchFamily="2" charset="0"/>
                          <a:ea typeface="+mn-ea"/>
                          <a:cs typeface="+mn-cs"/>
                        </a:rPr>
                        <a:t>Design</a:t>
                      </a:r>
                      <a:endParaRPr lang="fr-BE" sz="1800" b="1" u="none" strike="noStrike" kern="1200" baseline="0" dirty="0">
                        <a:solidFill>
                          <a:schemeClr val="bg1"/>
                        </a:solidFill>
                        <a:latin typeface="Muli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-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094423"/>
                  </a:ext>
                </a:extLst>
              </a:tr>
              <a:tr h="4727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u="none" strike="noStrike" kern="1200" baseline="0" dirty="0" err="1">
                          <a:solidFill>
                            <a:schemeClr val="bg1"/>
                          </a:solidFill>
                          <a:latin typeface="Muli" panose="00000500000000000000" pitchFamily="2" charset="0"/>
                          <a:ea typeface="+mn-ea"/>
                          <a:cs typeface="+mn-cs"/>
                        </a:rPr>
                        <a:t>Prijs</a:t>
                      </a:r>
                      <a:endParaRPr lang="fr-BE" sz="1800" b="1" u="none" strike="noStrike" kern="1200" baseline="0" dirty="0">
                        <a:solidFill>
                          <a:schemeClr val="bg1"/>
                        </a:solidFill>
                        <a:latin typeface="Muli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-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--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/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7043381"/>
                  </a:ext>
                </a:extLst>
              </a:tr>
              <a:tr h="4727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u="none" strike="noStrike" kern="1200" baseline="0" dirty="0" err="1">
                          <a:solidFill>
                            <a:schemeClr val="bg1"/>
                          </a:solidFill>
                          <a:latin typeface="Muli" panose="00000500000000000000" pitchFamily="2" charset="0"/>
                          <a:ea typeface="+mn-ea"/>
                          <a:cs typeface="+mn-cs"/>
                        </a:rPr>
                        <a:t>Kwantiteit</a:t>
                      </a:r>
                      <a:endParaRPr lang="fr-BE" sz="1800" b="1" u="none" strike="noStrike" kern="1200" baseline="0" dirty="0">
                        <a:solidFill>
                          <a:schemeClr val="bg1"/>
                        </a:solidFill>
                        <a:latin typeface="Muli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257717"/>
                  </a:ext>
                </a:extLst>
              </a:tr>
              <a:tr h="760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u="none" strike="noStrike" kern="1200" baseline="0" dirty="0" err="1">
                          <a:solidFill>
                            <a:schemeClr val="bg1"/>
                          </a:solidFill>
                          <a:latin typeface="Muli" panose="00000500000000000000" pitchFamily="2" charset="0"/>
                          <a:ea typeface="+mn-ea"/>
                          <a:cs typeface="+mn-cs"/>
                        </a:rPr>
                        <a:t>Gebruikersvriendelijkheid</a:t>
                      </a:r>
                      <a:endParaRPr lang="fr-BE" sz="1800" b="1" u="none" strike="noStrike" kern="1200" baseline="0" dirty="0">
                        <a:solidFill>
                          <a:schemeClr val="bg1"/>
                        </a:solidFill>
                        <a:latin typeface="Muli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413226"/>
                  </a:ext>
                </a:extLst>
              </a:tr>
              <a:tr h="4727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u="none" strike="noStrike" kern="1200" baseline="0" dirty="0" err="1">
                          <a:solidFill>
                            <a:schemeClr val="bg1"/>
                          </a:solidFill>
                          <a:latin typeface="Muli" panose="00000500000000000000" pitchFamily="2" charset="0"/>
                          <a:ea typeface="+mn-ea"/>
                          <a:cs typeface="+mn-cs"/>
                        </a:rPr>
                        <a:t>Bekendheid</a:t>
                      </a:r>
                      <a:endParaRPr lang="fr-BE" sz="1800" b="1" u="none" strike="noStrike" kern="1200" baseline="0" dirty="0">
                        <a:solidFill>
                          <a:schemeClr val="bg1"/>
                        </a:solidFill>
                        <a:latin typeface="Muli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36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-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543672"/>
                          </a:solidFill>
                          <a:latin typeface="Montserrat" panose="00000500000000000000" pitchFamily="2" charset="0"/>
                        </a:rPr>
                        <a:t>++</a:t>
                      </a:r>
                      <a:endParaRPr lang="fr-BE" sz="1800" b="1" dirty="0">
                        <a:solidFill>
                          <a:srgbClr val="543672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9759" marR="99759" marT="49880" marB="49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0753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65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BBBEC-6610-4076-9DD6-331544B2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  <a:endParaRPr lang="fr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937704-5B1C-467E-976A-D96A793CA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VAN WBS en CHART</a:t>
            </a:r>
            <a:endParaRPr lang="fr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BA1A661-72BA-4FC0-B63D-7EB116B11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2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4C6FA0D-5A3F-45E6-B70F-DE358897E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5" y="2299778"/>
            <a:ext cx="11574490" cy="373432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33EF932-DDED-49B6-B752-5ED1E9451F8E}"/>
              </a:ext>
            </a:extLst>
          </p:cNvPr>
          <p:cNvSpPr txBox="1"/>
          <p:nvPr/>
        </p:nvSpPr>
        <p:spPr>
          <a:xfrm>
            <a:off x="-12085" y="775775"/>
            <a:ext cx="122119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>
                <a:solidFill>
                  <a:srgbClr val="543672"/>
                </a:solidFill>
                <a:latin typeface="Libre Franklin" panose="00000500000000000000" pitchFamily="2" charset="0"/>
              </a:rPr>
              <a:t>GANTT CHART &amp; DATA</a:t>
            </a:r>
            <a:endParaRPr lang="fr-BE" sz="8000" b="1" dirty="0">
              <a:solidFill>
                <a:srgbClr val="543672"/>
              </a:solidFill>
              <a:latin typeface="Libre Frank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1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CFB7C-0A97-4C4F-825A-2474BBA41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793410E-4D91-429B-B1C4-813839F60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FD24DDF-F259-4C17-9A05-5B71A993C5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232323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72A8EF1-9762-4DEA-8381-6773B6E7E0F0}"/>
              </a:ext>
            </a:extLst>
          </p:cNvPr>
          <p:cNvSpPr txBox="1"/>
          <p:nvPr/>
        </p:nvSpPr>
        <p:spPr>
          <a:xfrm>
            <a:off x="4440000" y="5499919"/>
            <a:ext cx="3312000" cy="396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uli" panose="00000500000000000000" pitchFamily="2" charset="0"/>
              </a:rPr>
              <a:t>STRUCTUUR</a:t>
            </a:r>
            <a:endParaRPr lang="fr-BE" b="1" dirty="0">
              <a:solidFill>
                <a:schemeClr val="bg1"/>
              </a:solidFill>
              <a:latin typeface="Muli" panose="00000500000000000000" pitchFamily="2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2FEFDEF-259C-4D86-B160-A30F08273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77" y="2770848"/>
            <a:ext cx="7926447" cy="13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7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82D5A22C-2A5C-4718-B6F5-CDEF7A995E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232323"/>
              </a:solidFill>
            </a:endParaRPr>
          </a:p>
        </p:txBody>
      </p:sp>
      <p:pic>
        <p:nvPicPr>
          <p:cNvPr id="3" name="Afbeelding 2" descr="Afbeelding met monitor, scherm, schermafbeelding, televisie&#10;&#10;Automatisch gegenereerde beschrijving">
            <a:extLst>
              <a:ext uri="{FF2B5EF4-FFF2-40B4-BE49-F238E27FC236}">
                <a16:creationId xmlns:a16="http://schemas.microsoft.com/office/drawing/2014/main" id="{08ED4EB4-58A5-4899-8B03-DACABDF2D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627"/>
            <a:ext cx="12192000" cy="4942579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37D4E55-893E-40CA-8457-E52B500AFE2F}"/>
              </a:ext>
            </a:extLst>
          </p:cNvPr>
          <p:cNvCxnSpPr>
            <a:cxnSpLocks/>
          </p:cNvCxnSpPr>
          <p:nvPr/>
        </p:nvCxnSpPr>
        <p:spPr>
          <a:xfrm>
            <a:off x="7579057" y="3907809"/>
            <a:ext cx="0" cy="241110"/>
          </a:xfrm>
          <a:prstGeom prst="line">
            <a:avLst/>
          </a:prstGeom>
          <a:ln w="12700">
            <a:solidFill>
              <a:srgbClr val="2323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954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238</Words>
  <Application>Microsoft Office PowerPoint</Application>
  <PresentationFormat>Breedbeeld</PresentationFormat>
  <Paragraphs>100</Paragraphs>
  <Slides>20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Font Awesome 5 Free Regular</vt:lpstr>
      <vt:lpstr>Libre Baskerville</vt:lpstr>
      <vt:lpstr>Libre Franklin</vt:lpstr>
      <vt:lpstr>Montserrat</vt:lpstr>
      <vt:lpstr>Muli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PLANNING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Imran Muhammad 201695541</dc:creator>
  <cp:lastModifiedBy>Imosh ~</cp:lastModifiedBy>
  <cp:revision>87</cp:revision>
  <dcterms:created xsi:type="dcterms:W3CDTF">2018-06-05T00:33:48Z</dcterms:created>
  <dcterms:modified xsi:type="dcterms:W3CDTF">2020-01-06T15:14:26Z</dcterms:modified>
</cp:coreProperties>
</file>